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8" r:id="rId4"/>
    <p:sldId id="262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BC1C74-8FB8-49C3-B36D-A757DC83C052}" v="1176" dt="2022-08-19T10:49:53.684"/>
    <p1510:client id="{E1E7D588-6A3C-403B-AF51-0C01692AD58D}" v="1526" dt="2022-08-19T10:59:16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tauffer" userId="42c72473-c193-43aa-a6e7-8dfea647a213" providerId="ADAL" clId="{DABC1C74-8FB8-49C3-B36D-A757DC83C052}"/>
    <pc:docChg chg="undo custSel addSld delSld modSld sldOrd">
      <pc:chgData name="Simon Stauffer" userId="42c72473-c193-43aa-a6e7-8dfea647a213" providerId="ADAL" clId="{DABC1C74-8FB8-49C3-B36D-A757DC83C052}" dt="2022-08-19T10:49:53.684" v="1187" actId="20577"/>
      <pc:docMkLst>
        <pc:docMk/>
      </pc:docMkLst>
      <pc:sldChg chg="modSp mod">
        <pc:chgData name="Simon Stauffer" userId="42c72473-c193-43aa-a6e7-8dfea647a213" providerId="ADAL" clId="{DABC1C74-8FB8-49C3-B36D-A757DC83C052}" dt="2022-08-19T09:11:12.074" v="658" actId="1076"/>
        <pc:sldMkLst>
          <pc:docMk/>
          <pc:sldMk cId="2056392406" sldId="257"/>
        </pc:sldMkLst>
        <pc:spChg chg="mod">
          <ac:chgData name="Simon Stauffer" userId="42c72473-c193-43aa-a6e7-8dfea647a213" providerId="ADAL" clId="{DABC1C74-8FB8-49C3-B36D-A757DC83C052}" dt="2022-08-19T09:11:12.074" v="658" actId="1076"/>
          <ac:spMkLst>
            <pc:docMk/>
            <pc:sldMk cId="2056392406" sldId="257"/>
            <ac:spMk id="2" creationId="{E12A17B4-311F-7367-8104-F773C28992E1}"/>
          </ac:spMkLst>
        </pc:spChg>
      </pc:sldChg>
      <pc:sldChg chg="addSp delSp modSp mod">
        <pc:chgData name="Simon Stauffer" userId="42c72473-c193-43aa-a6e7-8dfea647a213" providerId="ADAL" clId="{DABC1C74-8FB8-49C3-B36D-A757DC83C052}" dt="2022-08-19T09:40:28.331" v="752" actId="1076"/>
        <pc:sldMkLst>
          <pc:docMk/>
          <pc:sldMk cId="3385256926" sldId="261"/>
        </pc:sldMkLst>
        <pc:spChg chg="mod">
          <ac:chgData name="Simon Stauffer" userId="42c72473-c193-43aa-a6e7-8dfea647a213" providerId="ADAL" clId="{DABC1C74-8FB8-49C3-B36D-A757DC83C052}" dt="2022-08-19T09:30:12.903" v="662" actId="27636"/>
          <ac:spMkLst>
            <pc:docMk/>
            <pc:sldMk cId="3385256926" sldId="261"/>
            <ac:spMk id="2" creationId="{3B160FED-0229-5976-E119-AF7193301E49}"/>
          </ac:spMkLst>
        </pc:spChg>
        <pc:spChg chg="add mod">
          <ac:chgData name="Simon Stauffer" userId="42c72473-c193-43aa-a6e7-8dfea647a213" providerId="ADAL" clId="{DABC1C74-8FB8-49C3-B36D-A757DC83C052}" dt="2022-08-19T09:40:28.331" v="752" actId="1076"/>
          <ac:spMkLst>
            <pc:docMk/>
            <pc:sldMk cId="3385256926" sldId="261"/>
            <ac:spMk id="8" creationId="{C029BA53-6B86-205D-480D-8C8D6F04B582}"/>
          </ac:spMkLst>
        </pc:spChg>
        <pc:picChg chg="add del mod">
          <ac:chgData name="Simon Stauffer" userId="42c72473-c193-43aa-a6e7-8dfea647a213" providerId="ADAL" clId="{DABC1C74-8FB8-49C3-B36D-A757DC83C052}" dt="2022-08-19T09:32:45.168" v="665" actId="478"/>
          <ac:picMkLst>
            <pc:docMk/>
            <pc:sldMk cId="3385256926" sldId="261"/>
            <ac:picMk id="5" creationId="{07037FE6-5216-4E12-608A-213D0B274394}"/>
          </ac:picMkLst>
        </pc:picChg>
        <pc:picChg chg="add mod">
          <ac:chgData name="Simon Stauffer" userId="42c72473-c193-43aa-a6e7-8dfea647a213" providerId="ADAL" clId="{DABC1C74-8FB8-49C3-B36D-A757DC83C052}" dt="2022-08-19T09:39:52.944" v="710" actId="1076"/>
          <ac:picMkLst>
            <pc:docMk/>
            <pc:sldMk cId="3385256926" sldId="261"/>
            <ac:picMk id="7" creationId="{8C82313E-64F7-7381-BCB8-4F02D570B203}"/>
          </ac:picMkLst>
        </pc:picChg>
      </pc:sldChg>
      <pc:sldChg chg="ord">
        <pc:chgData name="Simon Stauffer" userId="42c72473-c193-43aa-a6e7-8dfea647a213" providerId="ADAL" clId="{DABC1C74-8FB8-49C3-B36D-A757DC83C052}" dt="2022-08-19T10:49:36.647" v="1186"/>
        <pc:sldMkLst>
          <pc:docMk/>
          <pc:sldMk cId="3777475005" sldId="262"/>
        </pc:sldMkLst>
      </pc:sldChg>
      <pc:sldChg chg="addSp delSp modSp new mod">
        <pc:chgData name="Simon Stauffer" userId="42c72473-c193-43aa-a6e7-8dfea647a213" providerId="ADAL" clId="{DABC1C74-8FB8-49C3-B36D-A757DC83C052}" dt="2022-08-19T09:41:07.502" v="753" actId="478"/>
        <pc:sldMkLst>
          <pc:docMk/>
          <pc:sldMk cId="288053907" sldId="263"/>
        </pc:sldMkLst>
        <pc:spChg chg="mod">
          <ac:chgData name="Simon Stauffer" userId="42c72473-c193-43aa-a6e7-8dfea647a213" providerId="ADAL" clId="{DABC1C74-8FB8-49C3-B36D-A757DC83C052}" dt="2022-08-19T09:35:38.939" v="694" actId="20577"/>
          <ac:spMkLst>
            <pc:docMk/>
            <pc:sldMk cId="288053907" sldId="263"/>
            <ac:spMk id="2" creationId="{60FB514E-D666-E2E0-4BBB-7A585461C7A3}"/>
          </ac:spMkLst>
        </pc:spChg>
        <pc:picChg chg="add del mod">
          <ac:chgData name="Simon Stauffer" userId="42c72473-c193-43aa-a6e7-8dfea647a213" providerId="ADAL" clId="{DABC1C74-8FB8-49C3-B36D-A757DC83C052}" dt="2022-08-19T09:41:07.502" v="753" actId="478"/>
          <ac:picMkLst>
            <pc:docMk/>
            <pc:sldMk cId="288053907" sldId="263"/>
            <ac:picMk id="4" creationId="{2C44816C-1C67-3D61-50C1-265541E771E4}"/>
          </ac:picMkLst>
        </pc:picChg>
      </pc:sldChg>
      <pc:sldChg chg="new del">
        <pc:chgData name="Simon Stauffer" userId="42c72473-c193-43aa-a6e7-8dfea647a213" providerId="ADAL" clId="{DABC1C74-8FB8-49C3-B36D-A757DC83C052}" dt="2022-08-19T09:36:59.550" v="701" actId="47"/>
        <pc:sldMkLst>
          <pc:docMk/>
          <pc:sldMk cId="1232978701" sldId="264"/>
        </pc:sldMkLst>
      </pc:sldChg>
      <pc:sldChg chg="addSp delSp modSp new mod">
        <pc:chgData name="Simon Stauffer" userId="42c72473-c193-43aa-a6e7-8dfea647a213" providerId="ADAL" clId="{DABC1C74-8FB8-49C3-B36D-A757DC83C052}" dt="2022-08-19T09:54:10.904" v="806" actId="20577"/>
        <pc:sldMkLst>
          <pc:docMk/>
          <pc:sldMk cId="3437439394" sldId="264"/>
        </pc:sldMkLst>
        <pc:spChg chg="mod">
          <ac:chgData name="Simon Stauffer" userId="42c72473-c193-43aa-a6e7-8dfea647a213" providerId="ADAL" clId="{DABC1C74-8FB8-49C3-B36D-A757DC83C052}" dt="2022-08-19T09:54:10.904" v="806" actId="20577"/>
          <ac:spMkLst>
            <pc:docMk/>
            <pc:sldMk cId="3437439394" sldId="264"/>
            <ac:spMk id="2" creationId="{1F8E4940-A1C2-6E5D-42AF-558E96716EA0}"/>
          </ac:spMkLst>
        </pc:spChg>
        <pc:picChg chg="add del mod">
          <ac:chgData name="Simon Stauffer" userId="42c72473-c193-43aa-a6e7-8dfea647a213" providerId="ADAL" clId="{DABC1C74-8FB8-49C3-B36D-A757DC83C052}" dt="2022-08-19T09:45:34.684" v="756" actId="21"/>
          <ac:picMkLst>
            <pc:docMk/>
            <pc:sldMk cId="3437439394" sldId="264"/>
            <ac:picMk id="4" creationId="{562D400D-DD16-5372-E23F-6586380676F3}"/>
          </ac:picMkLst>
        </pc:picChg>
        <pc:picChg chg="add del mod">
          <ac:chgData name="Simon Stauffer" userId="42c72473-c193-43aa-a6e7-8dfea647a213" providerId="ADAL" clId="{DABC1C74-8FB8-49C3-B36D-A757DC83C052}" dt="2022-08-19T09:46:06.626" v="782" actId="478"/>
          <ac:picMkLst>
            <pc:docMk/>
            <pc:sldMk cId="3437439394" sldId="264"/>
            <ac:picMk id="6" creationId="{79768B67-F391-89BF-366E-5C03B309EC57}"/>
          </ac:picMkLst>
        </pc:picChg>
        <pc:picChg chg="add del mod">
          <ac:chgData name="Simon Stauffer" userId="42c72473-c193-43aa-a6e7-8dfea647a213" providerId="ADAL" clId="{DABC1C74-8FB8-49C3-B36D-A757DC83C052}" dt="2022-08-19T09:50:39.277" v="790" actId="478"/>
          <ac:picMkLst>
            <pc:docMk/>
            <pc:sldMk cId="3437439394" sldId="264"/>
            <ac:picMk id="8" creationId="{CBFC4816-AAC7-98E2-E542-8D80D8C2BFD1}"/>
          </ac:picMkLst>
        </pc:picChg>
        <pc:picChg chg="add mod">
          <ac:chgData name="Simon Stauffer" userId="42c72473-c193-43aa-a6e7-8dfea647a213" providerId="ADAL" clId="{DABC1C74-8FB8-49C3-B36D-A757DC83C052}" dt="2022-08-19T09:51:57.618" v="793" actId="1076"/>
          <ac:picMkLst>
            <pc:docMk/>
            <pc:sldMk cId="3437439394" sldId="264"/>
            <ac:picMk id="10" creationId="{AE33E9BE-5A0E-DD93-A5EF-2084BD0D3DD3}"/>
          </ac:picMkLst>
        </pc:picChg>
      </pc:sldChg>
      <pc:sldChg chg="addSp modSp new mod">
        <pc:chgData name="Simon Stauffer" userId="42c72473-c193-43aa-a6e7-8dfea647a213" providerId="ADAL" clId="{DABC1C74-8FB8-49C3-B36D-A757DC83C052}" dt="2022-08-19T09:54:37.275" v="828" actId="20577"/>
        <pc:sldMkLst>
          <pc:docMk/>
          <pc:sldMk cId="4067998530" sldId="265"/>
        </pc:sldMkLst>
        <pc:spChg chg="mod">
          <ac:chgData name="Simon Stauffer" userId="42c72473-c193-43aa-a6e7-8dfea647a213" providerId="ADAL" clId="{DABC1C74-8FB8-49C3-B36D-A757DC83C052}" dt="2022-08-19T09:54:37.275" v="828" actId="20577"/>
          <ac:spMkLst>
            <pc:docMk/>
            <pc:sldMk cId="4067998530" sldId="265"/>
            <ac:spMk id="2" creationId="{C76971A8-1A13-B89A-CE61-B6500EB186E2}"/>
          </ac:spMkLst>
        </pc:spChg>
        <pc:picChg chg="add mod">
          <ac:chgData name="Simon Stauffer" userId="42c72473-c193-43aa-a6e7-8dfea647a213" providerId="ADAL" clId="{DABC1C74-8FB8-49C3-B36D-A757DC83C052}" dt="2022-08-19T09:52:01.636" v="794" actId="1076"/>
          <ac:picMkLst>
            <pc:docMk/>
            <pc:sldMk cId="4067998530" sldId="265"/>
            <ac:picMk id="3" creationId="{20DFA8CB-386C-53CF-18B3-C7E78343756E}"/>
          </ac:picMkLst>
        </pc:picChg>
        <pc:picChg chg="add mod">
          <ac:chgData name="Simon Stauffer" userId="42c72473-c193-43aa-a6e7-8dfea647a213" providerId="ADAL" clId="{DABC1C74-8FB8-49C3-B36D-A757DC83C052}" dt="2022-08-19T09:52:14.198" v="797" actId="27614"/>
          <ac:picMkLst>
            <pc:docMk/>
            <pc:sldMk cId="4067998530" sldId="265"/>
            <ac:picMk id="5" creationId="{A94D18CF-63CA-9925-B116-DA33E6F54095}"/>
          </ac:picMkLst>
        </pc:picChg>
      </pc:sldChg>
      <pc:sldChg chg="addSp delSp modSp new mod">
        <pc:chgData name="Simon Stauffer" userId="42c72473-c193-43aa-a6e7-8dfea647a213" providerId="ADAL" clId="{DABC1C74-8FB8-49C3-B36D-A757DC83C052}" dt="2022-08-19T10:09:50.831" v="869" actId="14100"/>
        <pc:sldMkLst>
          <pc:docMk/>
          <pc:sldMk cId="2111925483" sldId="266"/>
        </pc:sldMkLst>
        <pc:spChg chg="mod">
          <ac:chgData name="Simon Stauffer" userId="42c72473-c193-43aa-a6e7-8dfea647a213" providerId="ADAL" clId="{DABC1C74-8FB8-49C3-B36D-A757DC83C052}" dt="2022-08-19T09:57:25.188" v="834" actId="14100"/>
          <ac:spMkLst>
            <pc:docMk/>
            <pc:sldMk cId="2111925483" sldId="266"/>
            <ac:spMk id="2" creationId="{7E285411-7298-6776-1CAF-6B4F4A68E672}"/>
          </ac:spMkLst>
        </pc:spChg>
        <pc:picChg chg="add mod">
          <ac:chgData name="Simon Stauffer" userId="42c72473-c193-43aa-a6e7-8dfea647a213" providerId="ADAL" clId="{DABC1C74-8FB8-49C3-B36D-A757DC83C052}" dt="2022-08-19T10:00:55.115" v="841" actId="1076"/>
          <ac:picMkLst>
            <pc:docMk/>
            <pc:sldMk cId="2111925483" sldId="266"/>
            <ac:picMk id="4" creationId="{A55D4DAE-8A10-3981-8654-413588BD14F8}"/>
          </ac:picMkLst>
        </pc:picChg>
        <pc:picChg chg="add del mod">
          <ac:chgData name="Simon Stauffer" userId="42c72473-c193-43aa-a6e7-8dfea647a213" providerId="ADAL" clId="{DABC1C74-8FB8-49C3-B36D-A757DC83C052}" dt="2022-08-19T10:09:07.416" v="855" actId="21"/>
          <ac:picMkLst>
            <pc:docMk/>
            <pc:sldMk cId="2111925483" sldId="266"/>
            <ac:picMk id="6" creationId="{AA8DBCF2-4457-042A-F29B-120E4566FD07}"/>
          </ac:picMkLst>
        </pc:picChg>
        <pc:picChg chg="add mod">
          <ac:chgData name="Simon Stauffer" userId="42c72473-c193-43aa-a6e7-8dfea647a213" providerId="ADAL" clId="{DABC1C74-8FB8-49C3-B36D-A757DC83C052}" dt="2022-08-19T10:09:50.831" v="869" actId="14100"/>
          <ac:picMkLst>
            <pc:docMk/>
            <pc:sldMk cId="2111925483" sldId="266"/>
            <ac:picMk id="8" creationId="{506E475E-0B7C-663D-DDEC-AA012890919C}"/>
          </ac:picMkLst>
        </pc:picChg>
      </pc:sldChg>
      <pc:sldChg chg="addSp modSp new mod">
        <pc:chgData name="Simon Stauffer" userId="42c72473-c193-43aa-a6e7-8dfea647a213" providerId="ADAL" clId="{DABC1C74-8FB8-49C3-B36D-A757DC83C052}" dt="2022-08-19T10:09:15.248" v="858" actId="14100"/>
        <pc:sldMkLst>
          <pc:docMk/>
          <pc:sldMk cId="3351695402" sldId="267"/>
        </pc:sldMkLst>
        <pc:spChg chg="mod">
          <ac:chgData name="Simon Stauffer" userId="42c72473-c193-43aa-a6e7-8dfea647a213" providerId="ADAL" clId="{DABC1C74-8FB8-49C3-B36D-A757DC83C052}" dt="2022-08-19T10:06:15.026" v="852" actId="20577"/>
          <ac:spMkLst>
            <pc:docMk/>
            <pc:sldMk cId="3351695402" sldId="267"/>
            <ac:spMk id="2" creationId="{19BE60D1-451E-E252-323C-D23F50775324}"/>
          </ac:spMkLst>
        </pc:spChg>
        <pc:picChg chg="add mod">
          <ac:chgData name="Simon Stauffer" userId="42c72473-c193-43aa-a6e7-8dfea647a213" providerId="ADAL" clId="{DABC1C74-8FB8-49C3-B36D-A757DC83C052}" dt="2022-08-19T10:07:49.092" v="854" actId="1076"/>
          <ac:picMkLst>
            <pc:docMk/>
            <pc:sldMk cId="3351695402" sldId="267"/>
            <ac:picMk id="4" creationId="{FCCB807A-B674-6981-2B1F-035A7B8AB25F}"/>
          </ac:picMkLst>
        </pc:picChg>
        <pc:picChg chg="add mod">
          <ac:chgData name="Simon Stauffer" userId="42c72473-c193-43aa-a6e7-8dfea647a213" providerId="ADAL" clId="{DABC1C74-8FB8-49C3-B36D-A757DC83C052}" dt="2022-08-19T10:09:15.248" v="858" actId="14100"/>
          <ac:picMkLst>
            <pc:docMk/>
            <pc:sldMk cId="3351695402" sldId="267"/>
            <ac:picMk id="5" creationId="{359BE30A-4B1E-8AD5-91DA-7C9C072C2C8E}"/>
          </ac:picMkLst>
        </pc:picChg>
      </pc:sldChg>
      <pc:sldChg chg="modSp mod">
        <pc:chgData name="Simon Stauffer" userId="42c72473-c193-43aa-a6e7-8dfea647a213" providerId="ADAL" clId="{DABC1C74-8FB8-49C3-B36D-A757DC83C052}" dt="2022-08-19T10:49:53.684" v="1187" actId="20577"/>
        <pc:sldMkLst>
          <pc:docMk/>
          <pc:sldMk cId="182490929" sldId="268"/>
        </pc:sldMkLst>
        <pc:spChg chg="mod">
          <ac:chgData name="Simon Stauffer" userId="42c72473-c193-43aa-a6e7-8dfea647a213" providerId="ADAL" clId="{DABC1C74-8FB8-49C3-B36D-A757DC83C052}" dt="2022-08-19T10:49:53.684" v="1187" actId="20577"/>
          <ac:spMkLst>
            <pc:docMk/>
            <pc:sldMk cId="182490929" sldId="268"/>
            <ac:spMk id="3" creationId="{A2CD23C9-7939-3CDB-CDB5-E12C3979970D}"/>
          </ac:spMkLst>
        </pc:spChg>
      </pc:sldChg>
      <pc:sldChg chg="addSp modSp new mod">
        <pc:chgData name="Simon Stauffer" userId="42c72473-c193-43aa-a6e7-8dfea647a213" providerId="ADAL" clId="{DABC1C74-8FB8-49C3-B36D-A757DC83C052}" dt="2022-08-19T10:12:47.378" v="891" actId="1076"/>
        <pc:sldMkLst>
          <pc:docMk/>
          <pc:sldMk cId="4255550841" sldId="269"/>
        </pc:sldMkLst>
        <pc:spChg chg="mod">
          <ac:chgData name="Simon Stauffer" userId="42c72473-c193-43aa-a6e7-8dfea647a213" providerId="ADAL" clId="{DABC1C74-8FB8-49C3-B36D-A757DC83C052}" dt="2022-08-19T10:10:26.645" v="875" actId="27636"/>
          <ac:spMkLst>
            <pc:docMk/>
            <pc:sldMk cId="4255550841" sldId="269"/>
            <ac:spMk id="2" creationId="{7C0AE47C-1CC9-F2AF-E3B7-F966F84E45C0}"/>
          </ac:spMkLst>
        </pc:spChg>
        <pc:picChg chg="add mod">
          <ac:chgData name="Simon Stauffer" userId="42c72473-c193-43aa-a6e7-8dfea647a213" providerId="ADAL" clId="{DABC1C74-8FB8-49C3-B36D-A757DC83C052}" dt="2022-08-19T10:12:47.378" v="891" actId="1076"/>
          <ac:picMkLst>
            <pc:docMk/>
            <pc:sldMk cId="4255550841" sldId="269"/>
            <ac:picMk id="4" creationId="{CF1814E5-3628-CF97-E938-B03B7BE8F76A}"/>
          </ac:picMkLst>
        </pc:picChg>
        <pc:picChg chg="add mod">
          <ac:chgData name="Simon Stauffer" userId="42c72473-c193-43aa-a6e7-8dfea647a213" providerId="ADAL" clId="{DABC1C74-8FB8-49C3-B36D-A757DC83C052}" dt="2022-08-19T10:12:40.901" v="888" actId="1076"/>
          <ac:picMkLst>
            <pc:docMk/>
            <pc:sldMk cId="4255550841" sldId="269"/>
            <ac:picMk id="6" creationId="{E14E6B0D-0A8E-2573-99E1-B38174B9A40F}"/>
          </ac:picMkLst>
        </pc:picChg>
      </pc:sldChg>
      <pc:sldChg chg="modSp new mod">
        <pc:chgData name="Simon Stauffer" userId="42c72473-c193-43aa-a6e7-8dfea647a213" providerId="ADAL" clId="{DABC1C74-8FB8-49C3-B36D-A757DC83C052}" dt="2022-08-19T10:13:11.990" v="901" actId="20577"/>
        <pc:sldMkLst>
          <pc:docMk/>
          <pc:sldMk cId="2171425808" sldId="270"/>
        </pc:sldMkLst>
        <pc:spChg chg="mod">
          <ac:chgData name="Simon Stauffer" userId="42c72473-c193-43aa-a6e7-8dfea647a213" providerId="ADAL" clId="{DABC1C74-8FB8-49C3-B36D-A757DC83C052}" dt="2022-08-19T10:13:11.990" v="901" actId="20577"/>
          <ac:spMkLst>
            <pc:docMk/>
            <pc:sldMk cId="2171425808" sldId="270"/>
            <ac:spMk id="2" creationId="{DF95FD26-2FDE-4DC6-84EB-FADE7393C588}"/>
          </ac:spMkLst>
        </pc:spChg>
      </pc:sldChg>
      <pc:sldChg chg="addSp modSp new mod">
        <pc:chgData name="Simon Stauffer" userId="42c72473-c193-43aa-a6e7-8dfea647a213" providerId="ADAL" clId="{DABC1C74-8FB8-49C3-B36D-A757DC83C052}" dt="2022-08-19T10:17:56.520" v="1086" actId="20577"/>
        <pc:sldMkLst>
          <pc:docMk/>
          <pc:sldMk cId="3499253327" sldId="271"/>
        </pc:sldMkLst>
        <pc:spChg chg="mod">
          <ac:chgData name="Simon Stauffer" userId="42c72473-c193-43aa-a6e7-8dfea647a213" providerId="ADAL" clId="{DABC1C74-8FB8-49C3-B36D-A757DC83C052}" dt="2022-08-19T10:13:29.341" v="904" actId="20577"/>
          <ac:spMkLst>
            <pc:docMk/>
            <pc:sldMk cId="3499253327" sldId="271"/>
            <ac:spMk id="2" creationId="{5F75E756-F170-18B3-1EE0-0C4C83A403A6}"/>
          </ac:spMkLst>
        </pc:spChg>
        <pc:spChg chg="add mod">
          <ac:chgData name="Simon Stauffer" userId="42c72473-c193-43aa-a6e7-8dfea647a213" providerId="ADAL" clId="{DABC1C74-8FB8-49C3-B36D-A757DC83C052}" dt="2022-08-19T10:17:56.520" v="1086" actId="20577"/>
          <ac:spMkLst>
            <pc:docMk/>
            <pc:sldMk cId="3499253327" sldId="271"/>
            <ac:spMk id="3" creationId="{13EC690F-C1EF-54C7-037A-75AA2FFFC66C}"/>
          </ac:spMkLst>
        </pc:spChg>
      </pc:sldChg>
      <pc:sldChg chg="modSp mod modAnim">
        <pc:chgData name="Simon Stauffer" userId="42c72473-c193-43aa-a6e7-8dfea647a213" providerId="ADAL" clId="{DABC1C74-8FB8-49C3-B36D-A757DC83C052}" dt="2022-08-19T10:41:53.436" v="1179" actId="20577"/>
        <pc:sldMkLst>
          <pc:docMk/>
          <pc:sldMk cId="336163465" sldId="272"/>
        </pc:sldMkLst>
        <pc:spChg chg="mod">
          <ac:chgData name="Simon Stauffer" userId="42c72473-c193-43aa-a6e7-8dfea647a213" providerId="ADAL" clId="{DABC1C74-8FB8-49C3-B36D-A757DC83C052}" dt="2022-08-19T10:38:55.380" v="1138" actId="20577"/>
          <ac:spMkLst>
            <pc:docMk/>
            <pc:sldMk cId="336163465" sldId="272"/>
            <ac:spMk id="3" creationId="{BAA7DE99-2DB3-06F4-5CF1-B5BC7B9BD73D}"/>
          </ac:spMkLst>
        </pc:spChg>
        <pc:spChg chg="mod">
          <ac:chgData name="Simon Stauffer" userId="42c72473-c193-43aa-a6e7-8dfea647a213" providerId="ADAL" clId="{DABC1C74-8FB8-49C3-B36D-A757DC83C052}" dt="2022-08-19T10:41:53.436" v="1179" actId="20577"/>
          <ac:spMkLst>
            <pc:docMk/>
            <pc:sldMk cId="336163465" sldId="272"/>
            <ac:spMk id="6" creationId="{932A4E74-2630-6965-93DF-CA7CEBD5DBFA}"/>
          </ac:spMkLst>
        </pc:spChg>
      </pc:sldChg>
      <pc:sldChg chg="new del">
        <pc:chgData name="Simon Stauffer" userId="42c72473-c193-43aa-a6e7-8dfea647a213" providerId="ADAL" clId="{DABC1C74-8FB8-49C3-B36D-A757DC83C052}" dt="2022-08-19T10:17:48.863" v="1082" actId="680"/>
        <pc:sldMkLst>
          <pc:docMk/>
          <pc:sldMk cId="2368954012" sldId="273"/>
        </pc:sldMkLst>
      </pc:sldChg>
      <pc:sldChg chg="modSp mod">
        <pc:chgData name="Simon Stauffer" userId="42c72473-c193-43aa-a6e7-8dfea647a213" providerId="ADAL" clId="{DABC1C74-8FB8-49C3-B36D-A757DC83C052}" dt="2022-08-19T10:48:13.115" v="1184" actId="20577"/>
        <pc:sldMkLst>
          <pc:docMk/>
          <pc:sldMk cId="3572953585" sldId="273"/>
        </pc:sldMkLst>
        <pc:spChg chg="mod">
          <ac:chgData name="Simon Stauffer" userId="42c72473-c193-43aa-a6e7-8dfea647a213" providerId="ADAL" clId="{DABC1C74-8FB8-49C3-B36D-A757DC83C052}" dt="2022-08-19T10:48:13.115" v="1184" actId="20577"/>
          <ac:spMkLst>
            <pc:docMk/>
            <pc:sldMk cId="3572953585" sldId="273"/>
            <ac:spMk id="4" creationId="{146BF05D-6F45-4F0F-D99A-C6B9CBA64505}"/>
          </ac:spMkLst>
        </pc:spChg>
      </pc:sldChg>
    </pc:docChg>
  </pc:docChgLst>
  <pc:docChgLst>
    <pc:chgData name="David Mangold" userId="1e8bcce9-29c6-489c-b114-2b074adae0cd" providerId="ADAL" clId="{E1E7D588-6A3C-403B-AF51-0C01692AD58D}"/>
    <pc:docChg chg="undo custSel addSld delSld modSld sldOrd">
      <pc:chgData name="David Mangold" userId="1e8bcce9-29c6-489c-b114-2b074adae0cd" providerId="ADAL" clId="{E1E7D588-6A3C-403B-AF51-0C01692AD58D}" dt="2022-08-19T10:59:16.704" v="1537" actId="12"/>
      <pc:docMkLst>
        <pc:docMk/>
      </pc:docMkLst>
      <pc:sldChg chg="modSp mod">
        <pc:chgData name="David Mangold" userId="1e8bcce9-29c6-489c-b114-2b074adae0cd" providerId="ADAL" clId="{E1E7D588-6A3C-403B-AF51-0C01692AD58D}" dt="2022-08-19T10:50:37.855" v="1483" actId="1076"/>
        <pc:sldMkLst>
          <pc:docMk/>
          <pc:sldMk cId="2293639520" sldId="256"/>
        </pc:sldMkLst>
        <pc:spChg chg="mod">
          <ac:chgData name="David Mangold" userId="1e8bcce9-29c6-489c-b114-2b074adae0cd" providerId="ADAL" clId="{E1E7D588-6A3C-403B-AF51-0C01692AD58D}" dt="2022-08-19T10:49:20.696" v="1446" actId="122"/>
          <ac:spMkLst>
            <pc:docMk/>
            <pc:sldMk cId="2293639520" sldId="256"/>
            <ac:spMk id="2" creationId="{F14B3629-7ACA-50DC-C0E5-75E5A9D42186}"/>
          </ac:spMkLst>
        </pc:spChg>
        <pc:spChg chg="mod">
          <ac:chgData name="David Mangold" userId="1e8bcce9-29c6-489c-b114-2b074adae0cd" providerId="ADAL" clId="{E1E7D588-6A3C-403B-AF51-0C01692AD58D}" dt="2022-08-19T10:50:37.855" v="1483" actId="1076"/>
          <ac:spMkLst>
            <pc:docMk/>
            <pc:sldMk cId="2293639520" sldId="256"/>
            <ac:spMk id="3" creationId="{9945CF24-6087-2CF8-791A-8129B7D1B3AC}"/>
          </ac:spMkLst>
        </pc:spChg>
      </pc:sldChg>
      <pc:sldChg chg="addSp modSp new del mod">
        <pc:chgData name="David Mangold" userId="1e8bcce9-29c6-489c-b114-2b074adae0cd" providerId="ADAL" clId="{E1E7D588-6A3C-403B-AF51-0C01692AD58D}" dt="2022-08-19T10:49:37.511" v="1448" actId="47"/>
        <pc:sldMkLst>
          <pc:docMk/>
          <pc:sldMk cId="2056392406" sldId="257"/>
        </pc:sldMkLst>
        <pc:spChg chg="add mod">
          <ac:chgData name="David Mangold" userId="1e8bcce9-29c6-489c-b114-2b074adae0cd" providerId="ADAL" clId="{E1E7D588-6A3C-403B-AF51-0C01692AD58D}" dt="2022-08-19T09:25:10.386" v="575" actId="20577"/>
          <ac:spMkLst>
            <pc:docMk/>
            <pc:sldMk cId="2056392406" sldId="257"/>
            <ac:spMk id="2" creationId="{E12A17B4-311F-7367-8104-F773C28992E1}"/>
          </ac:spMkLst>
        </pc:spChg>
      </pc:sldChg>
      <pc:sldChg chg="addSp delSp modSp new del mod">
        <pc:chgData name="David Mangold" userId="1e8bcce9-29c6-489c-b114-2b074adae0cd" providerId="ADAL" clId="{E1E7D588-6A3C-403B-AF51-0C01692AD58D}" dt="2022-08-19T08:47:16.608" v="186" actId="47"/>
        <pc:sldMkLst>
          <pc:docMk/>
          <pc:sldMk cId="2307445222" sldId="258"/>
        </pc:sldMkLst>
        <pc:picChg chg="add del mod">
          <ac:chgData name="David Mangold" userId="1e8bcce9-29c6-489c-b114-2b074adae0cd" providerId="ADAL" clId="{E1E7D588-6A3C-403B-AF51-0C01692AD58D}" dt="2022-08-19T08:47:09.533" v="185"/>
          <ac:picMkLst>
            <pc:docMk/>
            <pc:sldMk cId="2307445222" sldId="258"/>
            <ac:picMk id="3" creationId="{3F18C977-5933-ADC7-98A5-8419ED04F792}"/>
          </ac:picMkLst>
        </pc:picChg>
        <pc:picChg chg="add del mod">
          <ac:chgData name="David Mangold" userId="1e8bcce9-29c6-489c-b114-2b074adae0cd" providerId="ADAL" clId="{E1E7D588-6A3C-403B-AF51-0C01692AD58D}" dt="2022-08-19T08:47:09.533" v="185"/>
          <ac:picMkLst>
            <pc:docMk/>
            <pc:sldMk cId="2307445222" sldId="258"/>
            <ac:picMk id="5" creationId="{5A89AF11-232B-41E7-ED4F-F0B11D46236D}"/>
          </ac:picMkLst>
        </pc:picChg>
        <pc:picChg chg="add del mod">
          <ac:chgData name="David Mangold" userId="1e8bcce9-29c6-489c-b114-2b074adae0cd" providerId="ADAL" clId="{E1E7D588-6A3C-403B-AF51-0C01692AD58D}" dt="2022-08-19T08:47:09.533" v="185"/>
          <ac:picMkLst>
            <pc:docMk/>
            <pc:sldMk cId="2307445222" sldId="258"/>
            <ac:picMk id="7" creationId="{0C4BE448-EFC1-9012-BAA5-A89C3A16EFA9}"/>
          </ac:picMkLst>
        </pc:picChg>
        <pc:picChg chg="add del mod">
          <ac:chgData name="David Mangold" userId="1e8bcce9-29c6-489c-b114-2b074adae0cd" providerId="ADAL" clId="{E1E7D588-6A3C-403B-AF51-0C01692AD58D}" dt="2022-08-19T08:47:09.533" v="185"/>
          <ac:picMkLst>
            <pc:docMk/>
            <pc:sldMk cId="2307445222" sldId="258"/>
            <ac:picMk id="9" creationId="{BFF89414-FDC8-60B4-D945-6071B5A535AC}"/>
          </ac:picMkLst>
        </pc:picChg>
      </pc:sldChg>
      <pc:sldChg chg="addSp delSp modSp new mod ord modAnim">
        <pc:chgData name="David Mangold" userId="1e8bcce9-29c6-489c-b114-2b074adae0cd" providerId="ADAL" clId="{E1E7D588-6A3C-403B-AF51-0C01692AD58D}" dt="2022-08-19T10:58:57.913" v="1535" actId="207"/>
        <pc:sldMkLst>
          <pc:docMk/>
          <pc:sldMk cId="3774599365" sldId="258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774599365" sldId="258"/>
            <ac:spMk id="2" creationId="{B2A76B2B-FDAC-F40B-EFC5-C4B1F7B9358B}"/>
          </ac:spMkLst>
        </pc:spChg>
        <pc:spChg chg="add mod">
          <ac:chgData name="David Mangold" userId="1e8bcce9-29c6-489c-b114-2b074adae0cd" providerId="ADAL" clId="{E1E7D588-6A3C-403B-AF51-0C01692AD58D}" dt="2022-08-19T10:51:08.996" v="1486" actId="14100"/>
          <ac:spMkLst>
            <pc:docMk/>
            <pc:sldMk cId="3774599365" sldId="258"/>
            <ac:spMk id="12" creationId="{E7ABD979-A745-B208-7DCF-6620CEA1181B}"/>
          </ac:spMkLst>
        </pc:spChg>
        <pc:spChg chg="add mod">
          <ac:chgData name="David Mangold" userId="1e8bcce9-29c6-489c-b114-2b074adae0cd" providerId="ADAL" clId="{E1E7D588-6A3C-403B-AF51-0C01692AD58D}" dt="2022-08-19T09:58:17.260" v="890" actId="1076"/>
          <ac:spMkLst>
            <pc:docMk/>
            <pc:sldMk cId="3774599365" sldId="258"/>
            <ac:spMk id="14" creationId="{CA0EEA0E-BEAF-3484-FAD7-2AE832233714}"/>
          </ac:spMkLst>
        </pc:spChg>
        <pc:spChg chg="add mod">
          <ac:chgData name="David Mangold" userId="1e8bcce9-29c6-489c-b114-2b074adae0cd" providerId="ADAL" clId="{E1E7D588-6A3C-403B-AF51-0C01692AD58D}" dt="2022-08-19T09:56:20.333" v="873" actId="1076"/>
          <ac:spMkLst>
            <pc:docMk/>
            <pc:sldMk cId="3774599365" sldId="258"/>
            <ac:spMk id="15" creationId="{CBE7D5F5-1A62-10E1-D19B-8A288226D664}"/>
          </ac:spMkLst>
        </pc:spChg>
        <pc:spChg chg="add mod">
          <ac:chgData name="David Mangold" userId="1e8bcce9-29c6-489c-b114-2b074adae0cd" providerId="ADAL" clId="{E1E7D588-6A3C-403B-AF51-0C01692AD58D}" dt="2022-08-19T10:00:52.236" v="891" actId="1076"/>
          <ac:spMkLst>
            <pc:docMk/>
            <pc:sldMk cId="3774599365" sldId="258"/>
            <ac:spMk id="18" creationId="{6445BDAF-2F4D-25A9-8415-F1DB185A9620}"/>
          </ac:spMkLst>
        </pc:spChg>
        <pc:spChg chg="add mod">
          <ac:chgData name="David Mangold" userId="1e8bcce9-29c6-489c-b114-2b074adae0cd" providerId="ADAL" clId="{E1E7D588-6A3C-403B-AF51-0C01692AD58D}" dt="2022-08-19T09:57:19.689" v="887" actId="1076"/>
          <ac:spMkLst>
            <pc:docMk/>
            <pc:sldMk cId="3774599365" sldId="258"/>
            <ac:spMk id="21" creationId="{CA30CA91-649C-0232-FDA5-1E652E42E35F}"/>
          </ac:spMkLst>
        </pc:spChg>
        <pc:spChg chg="add mod">
          <ac:chgData name="David Mangold" userId="1e8bcce9-29c6-489c-b114-2b074adae0cd" providerId="ADAL" clId="{E1E7D588-6A3C-403B-AF51-0C01692AD58D}" dt="2022-08-19T09:56:22.211" v="875" actId="571"/>
          <ac:spMkLst>
            <pc:docMk/>
            <pc:sldMk cId="3774599365" sldId="258"/>
            <ac:spMk id="22" creationId="{B268241E-F941-3658-40E4-4E8E2206F6BF}"/>
          </ac:spMkLst>
        </pc:spChg>
        <pc:picChg chg="add mod">
          <ac:chgData name="David Mangold" userId="1e8bcce9-29c6-489c-b114-2b074adae0cd" providerId="ADAL" clId="{E1E7D588-6A3C-403B-AF51-0C01692AD58D}" dt="2022-08-19T10:58:57.913" v="1535" actId="207"/>
          <ac:picMkLst>
            <pc:docMk/>
            <pc:sldMk cId="3774599365" sldId="258"/>
            <ac:picMk id="4" creationId="{2925BF2A-F675-FB23-4DAA-D1DCF8D7072C}"/>
          </ac:picMkLst>
        </pc:picChg>
        <pc:picChg chg="add mod">
          <ac:chgData name="David Mangold" userId="1e8bcce9-29c6-489c-b114-2b074adae0cd" providerId="ADAL" clId="{E1E7D588-6A3C-403B-AF51-0C01692AD58D}" dt="2022-08-19T10:58:55.635" v="1534"/>
          <ac:picMkLst>
            <pc:docMk/>
            <pc:sldMk cId="3774599365" sldId="258"/>
            <ac:picMk id="6" creationId="{3FC02E73-D5D4-0370-EE01-945E3B932521}"/>
          </ac:picMkLst>
        </pc:picChg>
        <pc:picChg chg="add del">
          <ac:chgData name="David Mangold" userId="1e8bcce9-29c6-489c-b114-2b074adae0cd" providerId="ADAL" clId="{E1E7D588-6A3C-403B-AF51-0C01692AD58D}" dt="2022-08-19T09:47:30.314" v="767" actId="478"/>
          <ac:picMkLst>
            <pc:docMk/>
            <pc:sldMk cId="3774599365" sldId="258"/>
            <ac:picMk id="8" creationId="{26F53CDD-35D6-FA26-FB83-2432CC0D5EF1}"/>
          </ac:picMkLst>
        </pc:picChg>
        <pc:picChg chg="add mod">
          <ac:chgData name="David Mangold" userId="1e8bcce9-29c6-489c-b114-2b074adae0cd" providerId="ADAL" clId="{E1E7D588-6A3C-403B-AF51-0C01692AD58D}" dt="2022-08-19T09:56:20.333" v="873" actId="1076"/>
          <ac:picMkLst>
            <pc:docMk/>
            <pc:sldMk cId="3774599365" sldId="258"/>
            <ac:picMk id="10" creationId="{4749D008-2507-B379-6628-3199B0F5F0EC}"/>
          </ac:picMkLst>
        </pc:picChg>
        <pc:picChg chg="add mod">
          <ac:chgData name="David Mangold" userId="1e8bcce9-29c6-489c-b114-2b074adae0cd" providerId="ADAL" clId="{E1E7D588-6A3C-403B-AF51-0C01692AD58D}" dt="2022-08-19T10:00:52.236" v="891" actId="1076"/>
          <ac:picMkLst>
            <pc:docMk/>
            <pc:sldMk cId="3774599365" sldId="258"/>
            <ac:picMk id="17" creationId="{CFB7E33B-96E3-3F16-8114-FE61777CAA75}"/>
          </ac:picMkLst>
        </pc:picChg>
        <pc:picChg chg="add mod">
          <ac:chgData name="David Mangold" userId="1e8bcce9-29c6-489c-b114-2b074adae0cd" providerId="ADAL" clId="{E1E7D588-6A3C-403B-AF51-0C01692AD58D}" dt="2022-08-19T09:57:21.506" v="888" actId="1076"/>
          <ac:picMkLst>
            <pc:docMk/>
            <pc:sldMk cId="3774599365" sldId="258"/>
            <ac:picMk id="20" creationId="{20D796E2-0BBC-FE1E-D166-D8456BE38701}"/>
          </ac:picMkLst>
        </pc:picChg>
      </pc:sldChg>
      <pc:sldChg chg="addSp delSp modSp new mod ord modAnim">
        <pc:chgData name="David Mangold" userId="1e8bcce9-29c6-489c-b114-2b074adae0cd" providerId="ADAL" clId="{E1E7D588-6A3C-403B-AF51-0C01692AD58D}" dt="2022-08-19T10:48:26.514" v="1444"/>
        <pc:sldMkLst>
          <pc:docMk/>
          <pc:sldMk cId="4126912595" sldId="259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4126912595" sldId="259"/>
            <ac:spMk id="2" creationId="{10E2BC08-5EE7-B5CA-F11A-52B25C6C8FFA}"/>
          </ac:spMkLst>
        </pc:spChg>
        <pc:spChg chg="add mod">
          <ac:chgData name="David Mangold" userId="1e8bcce9-29c6-489c-b114-2b074adae0cd" providerId="ADAL" clId="{E1E7D588-6A3C-403B-AF51-0C01692AD58D}" dt="2022-08-19T09:39:54.642" v="748" actId="13822"/>
          <ac:spMkLst>
            <pc:docMk/>
            <pc:sldMk cId="4126912595" sldId="259"/>
            <ac:spMk id="11" creationId="{7EC52D53-3879-2AA5-6A9B-69E9DC46C5C1}"/>
          </ac:spMkLst>
        </pc:spChg>
        <pc:spChg chg="add mod">
          <ac:chgData name="David Mangold" userId="1e8bcce9-29c6-489c-b114-2b074adae0cd" providerId="ADAL" clId="{E1E7D588-6A3C-403B-AF51-0C01692AD58D}" dt="2022-08-19T09:39:59.170" v="750" actId="1076"/>
          <ac:spMkLst>
            <pc:docMk/>
            <pc:sldMk cId="4126912595" sldId="259"/>
            <ac:spMk id="12" creationId="{91544220-A95B-927E-19F5-E6AC044CF1ED}"/>
          </ac:spMkLst>
        </pc:spChg>
        <pc:picChg chg="add del mod">
          <ac:chgData name="David Mangold" userId="1e8bcce9-29c6-489c-b114-2b074adae0cd" providerId="ADAL" clId="{E1E7D588-6A3C-403B-AF51-0C01692AD58D}" dt="2022-08-19T08:56:41.968" v="429" actId="21"/>
          <ac:picMkLst>
            <pc:docMk/>
            <pc:sldMk cId="4126912595" sldId="259"/>
            <ac:picMk id="4" creationId="{AB0B1DEF-BA93-DEF6-DBC8-E74E707242C7}"/>
          </ac:picMkLst>
        </pc:picChg>
        <pc:picChg chg="add mod">
          <ac:chgData name="David Mangold" userId="1e8bcce9-29c6-489c-b114-2b074adae0cd" providerId="ADAL" clId="{E1E7D588-6A3C-403B-AF51-0C01692AD58D}" dt="2022-08-19T09:40:01.241" v="751" actId="1076"/>
          <ac:picMkLst>
            <pc:docMk/>
            <pc:sldMk cId="4126912595" sldId="259"/>
            <ac:picMk id="6" creationId="{4C83FB1B-FB31-41A2-9D90-5197D05FEC62}"/>
          </ac:picMkLst>
        </pc:picChg>
        <pc:picChg chg="add mod">
          <ac:chgData name="David Mangold" userId="1e8bcce9-29c6-489c-b114-2b074adae0cd" providerId="ADAL" clId="{E1E7D588-6A3C-403B-AF51-0C01692AD58D}" dt="2022-08-19T09:39:41.729" v="745" actId="1076"/>
          <ac:picMkLst>
            <pc:docMk/>
            <pc:sldMk cId="4126912595" sldId="259"/>
            <ac:picMk id="8" creationId="{1C9AB81A-035F-0186-AD1A-7C77CEE30A8D}"/>
          </ac:picMkLst>
        </pc:picChg>
        <pc:picChg chg="add mod">
          <ac:chgData name="David Mangold" userId="1e8bcce9-29c6-489c-b114-2b074adae0cd" providerId="ADAL" clId="{E1E7D588-6A3C-403B-AF51-0C01692AD58D}" dt="2022-08-19T09:39:44.269" v="746" actId="1076"/>
          <ac:picMkLst>
            <pc:docMk/>
            <pc:sldMk cId="4126912595" sldId="259"/>
            <ac:picMk id="10" creationId="{9A90B19C-9AF0-8CD0-0B63-564EAB63850F}"/>
          </ac:picMkLst>
        </pc:picChg>
      </pc:sldChg>
      <pc:sldChg chg="addSp modSp new mod ord">
        <pc:chgData name="David Mangold" userId="1e8bcce9-29c6-489c-b114-2b074adae0cd" providerId="ADAL" clId="{E1E7D588-6A3C-403B-AF51-0C01692AD58D}" dt="2022-08-19T10:48:26.514" v="1444"/>
        <pc:sldMkLst>
          <pc:docMk/>
          <pc:sldMk cId="2911588151" sldId="260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2911588151" sldId="260"/>
            <ac:spMk id="2" creationId="{34DEC0C5-5FD9-A8F8-90D5-8DD46D45EDAE}"/>
          </ac:spMkLst>
        </pc:spChg>
        <pc:picChg chg="add mod modCrop">
          <ac:chgData name="David Mangold" userId="1e8bcce9-29c6-489c-b114-2b074adae0cd" providerId="ADAL" clId="{E1E7D588-6A3C-403B-AF51-0C01692AD58D}" dt="2022-08-19T09:39:32.107" v="744" actId="1076"/>
          <ac:picMkLst>
            <pc:docMk/>
            <pc:sldMk cId="2911588151" sldId="260"/>
            <ac:picMk id="3" creationId="{0C0FAF9B-C8E4-EAF6-6DA5-51B4B76C2A92}"/>
          </ac:picMkLst>
        </pc:picChg>
      </pc:sldChg>
      <pc:sldChg chg="addSp modSp new mod ord modAnim">
        <pc:chgData name="David Mangold" userId="1e8bcce9-29c6-489c-b114-2b074adae0cd" providerId="ADAL" clId="{E1E7D588-6A3C-403B-AF51-0C01692AD58D}" dt="2022-08-19T10:48:26.514" v="1444"/>
        <pc:sldMkLst>
          <pc:docMk/>
          <pc:sldMk cId="3385256926" sldId="261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385256926" sldId="261"/>
            <ac:spMk id="2" creationId="{3B160FED-0229-5976-E119-AF7193301E49}"/>
          </ac:spMkLst>
        </pc:spChg>
        <pc:spChg chg="add mod">
          <ac:chgData name="David Mangold" userId="1e8bcce9-29c6-489c-b114-2b074adae0cd" providerId="ADAL" clId="{E1E7D588-6A3C-403B-AF51-0C01692AD58D}" dt="2022-08-19T10:05:47.243" v="907" actId="1076"/>
          <ac:spMkLst>
            <pc:docMk/>
            <pc:sldMk cId="3385256926" sldId="261"/>
            <ac:spMk id="4" creationId="{4D08E4E9-B795-2B15-9921-48E2754DA4C3}"/>
          </ac:spMkLst>
        </pc:spChg>
        <pc:picChg chg="add mod">
          <ac:chgData name="David Mangold" userId="1e8bcce9-29c6-489c-b114-2b074adae0cd" providerId="ADAL" clId="{E1E7D588-6A3C-403B-AF51-0C01692AD58D}" dt="2022-08-19T09:27:37.490" v="583" actId="1076"/>
          <ac:picMkLst>
            <pc:docMk/>
            <pc:sldMk cId="3385256926" sldId="261"/>
            <ac:picMk id="3" creationId="{8E3943E3-BBDB-1CA6-5AB5-F5B413F064A2}"/>
          </ac:picMkLst>
        </pc:picChg>
      </pc:sldChg>
      <pc:sldChg chg="addSp delSp modSp new mod modAnim">
        <pc:chgData name="David Mangold" userId="1e8bcce9-29c6-489c-b114-2b074adae0cd" providerId="ADAL" clId="{E1E7D588-6A3C-403B-AF51-0C01692AD58D}" dt="2022-08-19T10:51:43.844" v="1487" actId="207"/>
        <pc:sldMkLst>
          <pc:docMk/>
          <pc:sldMk cId="3777475005" sldId="262"/>
        </pc:sldMkLst>
        <pc:spChg chg="add del mod">
          <ac:chgData name="David Mangold" userId="1e8bcce9-29c6-489c-b114-2b074adae0cd" providerId="ADAL" clId="{E1E7D588-6A3C-403B-AF51-0C01692AD58D}" dt="2022-08-19T09:05:07.042" v="519" actId="478"/>
          <ac:spMkLst>
            <pc:docMk/>
            <pc:sldMk cId="3777475005" sldId="262"/>
            <ac:spMk id="2" creationId="{36680930-8A1B-0405-FB23-EB9B846D2B5C}"/>
          </ac:spMkLst>
        </pc:spChg>
        <pc:spChg chg="add del mod">
          <ac:chgData name="David Mangold" userId="1e8bcce9-29c6-489c-b114-2b074adae0cd" providerId="ADAL" clId="{E1E7D588-6A3C-403B-AF51-0C01692AD58D}" dt="2022-08-19T09:01:59.329" v="481" actId="478"/>
          <ac:spMkLst>
            <pc:docMk/>
            <pc:sldMk cId="3777475005" sldId="262"/>
            <ac:spMk id="5" creationId="{B682F2E8-2AF5-5783-9AC0-F57AF168D9D8}"/>
          </ac:spMkLst>
        </pc:spChg>
        <pc:spChg chg="add del mod">
          <ac:chgData name="David Mangold" userId="1e8bcce9-29c6-489c-b114-2b074adae0cd" providerId="ADAL" clId="{E1E7D588-6A3C-403B-AF51-0C01692AD58D}" dt="2022-08-19T09:02:26.962" v="487" actId="478"/>
          <ac:spMkLst>
            <pc:docMk/>
            <pc:sldMk cId="3777475005" sldId="262"/>
            <ac:spMk id="8" creationId="{250CA035-8C34-EEF1-0FC3-1E29C9C72003}"/>
          </ac:spMkLst>
        </pc:spChg>
        <pc:spChg chg="add del mod">
          <ac:chgData name="David Mangold" userId="1e8bcce9-29c6-489c-b114-2b074adae0cd" providerId="ADAL" clId="{E1E7D588-6A3C-403B-AF51-0C01692AD58D}" dt="2022-08-19T09:03:28.454" v="494" actId="478"/>
          <ac:spMkLst>
            <pc:docMk/>
            <pc:sldMk cId="3777475005" sldId="262"/>
            <ac:spMk id="11" creationId="{5E7D1EE3-DD40-2928-68E9-04C3106602E6}"/>
          </ac:spMkLst>
        </pc:spChg>
        <pc:spChg chg="add del mod">
          <ac:chgData name="David Mangold" userId="1e8bcce9-29c6-489c-b114-2b074adae0cd" providerId="ADAL" clId="{E1E7D588-6A3C-403B-AF51-0C01692AD58D}" dt="2022-08-19T09:04:10.665" v="498" actId="478"/>
          <ac:spMkLst>
            <pc:docMk/>
            <pc:sldMk cId="3777475005" sldId="262"/>
            <ac:spMk id="14" creationId="{C8EB6DD2-0416-59F2-A55E-B57281047BDC}"/>
          </ac:spMkLst>
        </pc:spChg>
        <pc:spChg chg="add del mod">
          <ac:chgData name="David Mangold" userId="1e8bcce9-29c6-489c-b114-2b074adae0cd" providerId="ADAL" clId="{E1E7D588-6A3C-403B-AF51-0C01692AD58D}" dt="2022-08-19T09:05:04.606" v="517" actId="478"/>
          <ac:spMkLst>
            <pc:docMk/>
            <pc:sldMk cId="3777475005" sldId="262"/>
            <ac:spMk id="16" creationId="{D23DCACB-92DB-5FFF-8D8A-8F5758323C2E}"/>
          </ac:spMkLst>
        </pc:spChg>
        <pc:spChg chg="add mod">
          <ac:chgData name="David Mangold" userId="1e8bcce9-29c6-489c-b114-2b074adae0cd" providerId="ADAL" clId="{E1E7D588-6A3C-403B-AF51-0C01692AD58D}" dt="2022-08-19T10:48:26.514" v="1444"/>
          <ac:spMkLst>
            <pc:docMk/>
            <pc:sldMk cId="3777475005" sldId="262"/>
            <ac:spMk id="18" creationId="{C8E14476-1A5D-37BC-15B2-BD8BAE3AC200}"/>
          </ac:spMkLst>
        </pc:spChg>
        <pc:spChg chg="add mod">
          <ac:chgData name="David Mangold" userId="1e8bcce9-29c6-489c-b114-2b074adae0cd" providerId="ADAL" clId="{E1E7D588-6A3C-403B-AF51-0C01692AD58D}" dt="2022-08-19T09:38:23.771" v="734" actId="1076"/>
          <ac:spMkLst>
            <pc:docMk/>
            <pc:sldMk cId="3777475005" sldId="262"/>
            <ac:spMk id="19" creationId="{E8AFD10E-C54A-789A-EDE0-E1682EDC8664}"/>
          </ac:spMkLst>
        </pc:spChg>
        <pc:spChg chg="add mod">
          <ac:chgData name="David Mangold" userId="1e8bcce9-29c6-489c-b114-2b074adae0cd" providerId="ADAL" clId="{E1E7D588-6A3C-403B-AF51-0C01692AD58D}" dt="2022-08-19T10:51:43.844" v="1487" actId="207"/>
          <ac:spMkLst>
            <pc:docMk/>
            <pc:sldMk cId="3777475005" sldId="262"/>
            <ac:spMk id="20" creationId="{7E345FBB-A158-5513-C160-FEEC77AFE765}"/>
          </ac:spMkLst>
        </pc:spChg>
        <pc:spChg chg="add mod">
          <ac:chgData name="David Mangold" userId="1e8bcce9-29c6-489c-b114-2b074adae0cd" providerId="ADAL" clId="{E1E7D588-6A3C-403B-AF51-0C01692AD58D}" dt="2022-08-19T10:51:43.844" v="1487" actId="207"/>
          <ac:spMkLst>
            <pc:docMk/>
            <pc:sldMk cId="3777475005" sldId="262"/>
            <ac:spMk id="22" creationId="{4C32671E-0F5A-C2D0-4A8B-F249CCF19154}"/>
          </ac:spMkLst>
        </pc:spChg>
        <pc:spChg chg="add mod">
          <ac:chgData name="David Mangold" userId="1e8bcce9-29c6-489c-b114-2b074adae0cd" providerId="ADAL" clId="{E1E7D588-6A3C-403B-AF51-0C01692AD58D}" dt="2022-08-19T10:51:43.844" v="1487" actId="207"/>
          <ac:spMkLst>
            <pc:docMk/>
            <pc:sldMk cId="3777475005" sldId="262"/>
            <ac:spMk id="23" creationId="{FDD15626-E6F0-88ED-ABA2-DD75FF11B221}"/>
          </ac:spMkLst>
        </pc:spChg>
        <pc:graphicFrameChg chg="add del mod modGraphic">
          <ac:chgData name="David Mangold" userId="1e8bcce9-29c6-489c-b114-2b074adae0cd" providerId="ADAL" clId="{E1E7D588-6A3C-403B-AF51-0C01692AD58D}" dt="2022-08-19T09:37:36.506" v="730" actId="478"/>
          <ac:graphicFrameMkLst>
            <pc:docMk/>
            <pc:sldMk cId="3777475005" sldId="262"/>
            <ac:graphicFrameMk id="24" creationId="{7FB8D809-676E-A55A-6D33-82B807D1BA5D}"/>
          </ac:graphicFrameMkLst>
        </pc:graphicFrameChg>
        <pc:picChg chg="add mod">
          <ac:chgData name="David Mangold" userId="1e8bcce9-29c6-489c-b114-2b074adae0cd" providerId="ADAL" clId="{E1E7D588-6A3C-403B-AF51-0C01692AD58D}" dt="2022-08-19T09:32:16.930" v="656" actId="1076"/>
          <ac:picMkLst>
            <pc:docMk/>
            <pc:sldMk cId="3777475005" sldId="262"/>
            <ac:picMk id="4" creationId="{2D6963F8-E37D-B6B7-8890-1A1006915640}"/>
          </ac:picMkLst>
        </pc:picChg>
        <pc:picChg chg="add mod">
          <ac:chgData name="David Mangold" userId="1e8bcce9-29c6-489c-b114-2b074adae0cd" providerId="ADAL" clId="{E1E7D588-6A3C-403B-AF51-0C01692AD58D}" dt="2022-08-19T09:37:31.249" v="723" actId="1076"/>
          <ac:picMkLst>
            <pc:docMk/>
            <pc:sldMk cId="3777475005" sldId="262"/>
            <ac:picMk id="7" creationId="{8CFD84E4-8AE8-7336-FD2E-053780599836}"/>
          </ac:picMkLst>
        </pc:picChg>
        <pc:picChg chg="add mod">
          <ac:chgData name="David Mangold" userId="1e8bcce9-29c6-489c-b114-2b074adae0cd" providerId="ADAL" clId="{E1E7D588-6A3C-403B-AF51-0C01692AD58D}" dt="2022-08-19T09:32:16.930" v="656" actId="1076"/>
          <ac:picMkLst>
            <pc:docMk/>
            <pc:sldMk cId="3777475005" sldId="262"/>
            <ac:picMk id="10" creationId="{DD4F569E-AC0F-2EB9-D047-5A34ED8AEB7D}"/>
          </ac:picMkLst>
        </pc:picChg>
        <pc:picChg chg="add del mod">
          <ac:chgData name="David Mangold" userId="1e8bcce9-29c6-489c-b114-2b074adae0cd" providerId="ADAL" clId="{E1E7D588-6A3C-403B-AF51-0C01692AD58D}" dt="2022-08-19T09:04:16.285" v="501" actId="478"/>
          <ac:picMkLst>
            <pc:docMk/>
            <pc:sldMk cId="3777475005" sldId="262"/>
            <ac:picMk id="13" creationId="{4928CD2F-C0B9-97C0-C400-912B4319D1D0}"/>
          </ac:picMkLst>
        </pc:picChg>
        <pc:picChg chg="add del mod">
          <ac:chgData name="David Mangold" userId="1e8bcce9-29c6-489c-b114-2b074adae0cd" providerId="ADAL" clId="{E1E7D588-6A3C-403B-AF51-0C01692AD58D}" dt="2022-08-19T09:36:54.834" v="701"/>
          <ac:picMkLst>
            <pc:docMk/>
            <pc:sldMk cId="3777475005" sldId="262"/>
            <ac:picMk id="25" creationId="{6CB0718E-09AA-43AC-1530-BAD3705AD269}"/>
          </ac:picMkLst>
        </pc:picChg>
        <pc:picChg chg="add del mod">
          <ac:chgData name="David Mangold" userId="1e8bcce9-29c6-489c-b114-2b074adae0cd" providerId="ADAL" clId="{E1E7D588-6A3C-403B-AF51-0C01692AD58D}" dt="2022-08-19T09:37:35.117" v="729" actId="478"/>
          <ac:picMkLst>
            <pc:docMk/>
            <pc:sldMk cId="3777475005" sldId="262"/>
            <ac:picMk id="26" creationId="{B39147C5-4855-FC12-643F-8A50BADD4F3E}"/>
          </ac:picMkLst>
        </pc:picChg>
        <pc:picChg chg="add del mod">
          <ac:chgData name="David Mangold" userId="1e8bcce9-29c6-489c-b114-2b074adae0cd" providerId="ADAL" clId="{E1E7D588-6A3C-403B-AF51-0C01692AD58D}" dt="2022-08-19T09:37:26.870" v="722"/>
          <ac:picMkLst>
            <pc:docMk/>
            <pc:sldMk cId="3777475005" sldId="262"/>
            <ac:picMk id="27" creationId="{B97E09EC-469C-F1F4-C5EC-4568982236F5}"/>
          </ac:picMkLst>
        </pc:picChg>
        <pc:picChg chg="add mod">
          <ac:chgData name="David Mangold" userId="1e8bcce9-29c6-489c-b114-2b074adae0cd" providerId="ADAL" clId="{E1E7D588-6A3C-403B-AF51-0C01692AD58D}" dt="2022-08-19T09:32:16.930" v="656" actId="1076"/>
          <ac:picMkLst>
            <pc:docMk/>
            <pc:sldMk cId="3777475005" sldId="262"/>
            <ac:picMk id="1026" creationId="{B4E37899-FCED-2489-C677-62AED34695E6}"/>
          </ac:picMkLst>
        </pc:picChg>
        <pc:picChg chg="add del">
          <ac:chgData name="David Mangold" userId="1e8bcce9-29c6-489c-b114-2b074adae0cd" providerId="ADAL" clId="{E1E7D588-6A3C-403B-AF51-0C01692AD58D}" dt="2022-08-19T09:05:04.125" v="516"/>
          <ac:picMkLst>
            <pc:docMk/>
            <pc:sldMk cId="3777475005" sldId="262"/>
            <ac:picMk id="1028" creationId="{72E21D0A-5B35-C743-E84E-DC74531DFF75}"/>
          </ac:picMkLst>
        </pc:picChg>
        <pc:picChg chg="add mod">
          <ac:chgData name="David Mangold" userId="1e8bcce9-29c6-489c-b114-2b074adae0cd" providerId="ADAL" clId="{E1E7D588-6A3C-403B-AF51-0C01692AD58D}" dt="2022-08-19T09:32:16.930" v="656" actId="1076"/>
          <ac:picMkLst>
            <pc:docMk/>
            <pc:sldMk cId="3777475005" sldId="262"/>
            <ac:picMk id="1030" creationId="{BC76E915-4E28-98A5-12FE-F2CFDCB26294}"/>
          </ac:picMkLst>
        </pc:picChg>
      </pc:sldChg>
      <pc:sldChg chg="addSp modSp mod">
        <pc:chgData name="David Mangold" userId="1e8bcce9-29c6-489c-b114-2b074adae0cd" providerId="ADAL" clId="{E1E7D588-6A3C-403B-AF51-0C01692AD58D}" dt="2022-08-19T10:48:26.514" v="1444"/>
        <pc:sldMkLst>
          <pc:docMk/>
          <pc:sldMk cId="288053907" sldId="263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288053907" sldId="263"/>
            <ac:spMk id="2" creationId="{60FB514E-D666-E2E0-4BBB-7A585461C7A3}"/>
          </ac:spMkLst>
        </pc:spChg>
        <pc:picChg chg="add mod">
          <ac:chgData name="David Mangold" userId="1e8bcce9-29c6-489c-b114-2b074adae0cd" providerId="ADAL" clId="{E1E7D588-6A3C-403B-AF51-0C01692AD58D}" dt="2022-08-19T09:41:23.196" v="757" actId="1076"/>
          <ac:picMkLst>
            <pc:docMk/>
            <pc:sldMk cId="288053907" sldId="263"/>
            <ac:picMk id="5" creationId="{F327AB06-7E3E-2622-B94E-AEF4B91DD80D}"/>
          </ac:picMkLst>
        </pc:picChg>
      </pc:sldChg>
      <pc:sldChg chg="modSp">
        <pc:chgData name="David Mangold" userId="1e8bcce9-29c6-489c-b114-2b074adae0cd" providerId="ADAL" clId="{E1E7D588-6A3C-403B-AF51-0C01692AD58D}" dt="2022-08-19T10:48:26.514" v="1444"/>
        <pc:sldMkLst>
          <pc:docMk/>
          <pc:sldMk cId="3437439394" sldId="264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437439394" sldId="264"/>
            <ac:spMk id="2" creationId="{1F8E4940-A1C2-6E5D-42AF-558E96716EA0}"/>
          </ac:spMkLst>
        </pc:spChg>
      </pc:sldChg>
      <pc:sldChg chg="modSp">
        <pc:chgData name="David Mangold" userId="1e8bcce9-29c6-489c-b114-2b074adae0cd" providerId="ADAL" clId="{E1E7D588-6A3C-403B-AF51-0C01692AD58D}" dt="2022-08-19T10:48:26.514" v="1444"/>
        <pc:sldMkLst>
          <pc:docMk/>
          <pc:sldMk cId="4067998530" sldId="265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4067998530" sldId="265"/>
            <ac:spMk id="2" creationId="{C76971A8-1A13-B89A-CE61-B6500EB186E2}"/>
          </ac:spMkLst>
        </pc:spChg>
      </pc:sldChg>
      <pc:sldChg chg="modSp mod">
        <pc:chgData name="David Mangold" userId="1e8bcce9-29c6-489c-b114-2b074adae0cd" providerId="ADAL" clId="{E1E7D588-6A3C-403B-AF51-0C01692AD58D}" dt="2022-08-19T10:48:26.514" v="1444"/>
        <pc:sldMkLst>
          <pc:docMk/>
          <pc:sldMk cId="2111925483" sldId="266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2111925483" sldId="266"/>
            <ac:spMk id="2" creationId="{7E285411-7298-6776-1CAF-6B4F4A68E672}"/>
          </ac:spMkLst>
        </pc:spChg>
        <pc:picChg chg="mod">
          <ac:chgData name="David Mangold" userId="1e8bcce9-29c6-489c-b114-2b074adae0cd" providerId="ADAL" clId="{E1E7D588-6A3C-403B-AF51-0C01692AD58D}" dt="2022-08-19T10:12:46.882" v="1038" actId="1076"/>
          <ac:picMkLst>
            <pc:docMk/>
            <pc:sldMk cId="2111925483" sldId="266"/>
            <ac:picMk id="4" creationId="{A55D4DAE-8A10-3981-8654-413588BD14F8}"/>
          </ac:picMkLst>
        </pc:picChg>
        <pc:picChg chg="mod">
          <ac:chgData name="David Mangold" userId="1e8bcce9-29c6-489c-b114-2b074adae0cd" providerId="ADAL" clId="{E1E7D588-6A3C-403B-AF51-0C01692AD58D}" dt="2022-08-19T10:12:46.882" v="1038" actId="1076"/>
          <ac:picMkLst>
            <pc:docMk/>
            <pc:sldMk cId="2111925483" sldId="266"/>
            <ac:picMk id="8" creationId="{506E475E-0B7C-663D-DDEC-AA012890919C}"/>
          </ac:picMkLst>
        </pc:picChg>
      </pc:sldChg>
      <pc:sldChg chg="modSp mod">
        <pc:chgData name="David Mangold" userId="1e8bcce9-29c6-489c-b114-2b074adae0cd" providerId="ADAL" clId="{E1E7D588-6A3C-403B-AF51-0C01692AD58D}" dt="2022-08-19T10:48:26.514" v="1444"/>
        <pc:sldMkLst>
          <pc:docMk/>
          <pc:sldMk cId="3351695402" sldId="267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351695402" sldId="267"/>
            <ac:spMk id="2" creationId="{19BE60D1-451E-E252-323C-D23F50775324}"/>
          </ac:spMkLst>
        </pc:spChg>
        <pc:picChg chg="mod">
          <ac:chgData name="David Mangold" userId="1e8bcce9-29c6-489c-b114-2b074adae0cd" providerId="ADAL" clId="{E1E7D588-6A3C-403B-AF51-0C01692AD58D}" dt="2022-08-19T10:12:57.220" v="1039" actId="1076"/>
          <ac:picMkLst>
            <pc:docMk/>
            <pc:sldMk cId="3351695402" sldId="267"/>
            <ac:picMk id="4" creationId="{FCCB807A-B674-6981-2B1F-035A7B8AB25F}"/>
          </ac:picMkLst>
        </pc:picChg>
        <pc:picChg chg="mod">
          <ac:chgData name="David Mangold" userId="1e8bcce9-29c6-489c-b114-2b074adae0cd" providerId="ADAL" clId="{E1E7D588-6A3C-403B-AF51-0C01692AD58D}" dt="2022-08-19T10:12:57.220" v="1039" actId="1076"/>
          <ac:picMkLst>
            <pc:docMk/>
            <pc:sldMk cId="3351695402" sldId="267"/>
            <ac:picMk id="5" creationId="{359BE30A-4B1E-8AD5-91DA-7C9C072C2C8E}"/>
          </ac:picMkLst>
        </pc:picChg>
      </pc:sldChg>
      <pc:sldChg chg="addSp modSp new mod">
        <pc:chgData name="David Mangold" userId="1e8bcce9-29c6-489c-b114-2b074adae0cd" providerId="ADAL" clId="{E1E7D588-6A3C-403B-AF51-0C01692AD58D}" dt="2022-08-19T10:56:02.929" v="1528" actId="1076"/>
        <pc:sldMkLst>
          <pc:docMk/>
          <pc:sldMk cId="182490929" sldId="268"/>
        </pc:sldMkLst>
        <pc:spChg chg="mod">
          <ac:chgData name="David Mangold" userId="1e8bcce9-29c6-489c-b114-2b074adae0cd" providerId="ADAL" clId="{E1E7D588-6A3C-403B-AF51-0C01692AD58D}" dt="2022-08-19T10:50:18.789" v="1481" actId="20577"/>
          <ac:spMkLst>
            <pc:docMk/>
            <pc:sldMk cId="182490929" sldId="268"/>
            <ac:spMk id="2" creationId="{54A4FBB1-6921-6053-6ED2-0AACD3C19D86}"/>
          </ac:spMkLst>
        </pc:spChg>
        <pc:spChg chg="add mod">
          <ac:chgData name="David Mangold" userId="1e8bcce9-29c6-489c-b114-2b074adae0cd" providerId="ADAL" clId="{E1E7D588-6A3C-403B-AF51-0C01692AD58D}" dt="2022-08-19T10:56:02.929" v="1528" actId="1076"/>
          <ac:spMkLst>
            <pc:docMk/>
            <pc:sldMk cId="182490929" sldId="268"/>
            <ac:spMk id="3" creationId="{A2CD23C9-7939-3CDB-CDB5-E12C3979970D}"/>
          </ac:spMkLst>
        </pc:spChg>
      </pc:sldChg>
      <pc:sldChg chg="modSp mod">
        <pc:chgData name="David Mangold" userId="1e8bcce9-29c6-489c-b114-2b074adae0cd" providerId="ADAL" clId="{E1E7D588-6A3C-403B-AF51-0C01692AD58D}" dt="2022-08-19T10:48:26.606" v="1445" actId="27636"/>
        <pc:sldMkLst>
          <pc:docMk/>
          <pc:sldMk cId="4255550841" sldId="269"/>
        </pc:sldMkLst>
        <pc:spChg chg="mod">
          <ac:chgData name="David Mangold" userId="1e8bcce9-29c6-489c-b114-2b074adae0cd" providerId="ADAL" clId="{E1E7D588-6A3C-403B-AF51-0C01692AD58D}" dt="2022-08-19T10:48:26.606" v="1445" actId="27636"/>
          <ac:spMkLst>
            <pc:docMk/>
            <pc:sldMk cId="4255550841" sldId="269"/>
            <ac:spMk id="2" creationId="{7C0AE47C-1CC9-F2AF-E3B7-F966F84E45C0}"/>
          </ac:spMkLst>
        </pc:spChg>
        <pc:picChg chg="mod">
          <ac:chgData name="David Mangold" userId="1e8bcce9-29c6-489c-b114-2b074adae0cd" providerId="ADAL" clId="{E1E7D588-6A3C-403B-AF51-0C01692AD58D}" dt="2022-08-19T10:13:14.393" v="1040" actId="1076"/>
          <ac:picMkLst>
            <pc:docMk/>
            <pc:sldMk cId="4255550841" sldId="269"/>
            <ac:picMk id="6" creationId="{E14E6B0D-0A8E-2573-99E1-B38174B9A40F}"/>
          </ac:picMkLst>
        </pc:picChg>
      </pc:sldChg>
      <pc:sldChg chg="addSp modSp mod">
        <pc:chgData name="David Mangold" userId="1e8bcce9-29c6-489c-b114-2b074adae0cd" providerId="ADAL" clId="{E1E7D588-6A3C-403B-AF51-0C01692AD58D}" dt="2022-08-19T10:48:26.514" v="1444"/>
        <pc:sldMkLst>
          <pc:docMk/>
          <pc:sldMk cId="2171425808" sldId="270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2171425808" sldId="270"/>
            <ac:spMk id="2" creationId="{DF95FD26-2FDE-4DC6-84EB-FADE7393C588}"/>
          </ac:spMkLst>
        </pc:spChg>
        <pc:picChg chg="add mod">
          <ac:chgData name="David Mangold" userId="1e8bcce9-29c6-489c-b114-2b074adae0cd" providerId="ADAL" clId="{E1E7D588-6A3C-403B-AF51-0C01692AD58D}" dt="2022-08-19T10:15:31.008" v="1052" actId="1076"/>
          <ac:picMkLst>
            <pc:docMk/>
            <pc:sldMk cId="2171425808" sldId="270"/>
            <ac:picMk id="4" creationId="{C18EFF7B-57F1-CCA8-2C1A-45A03FD79B6E}"/>
          </ac:picMkLst>
        </pc:picChg>
      </pc:sldChg>
      <pc:sldChg chg="modSp mod">
        <pc:chgData name="David Mangold" userId="1e8bcce9-29c6-489c-b114-2b074adae0cd" providerId="ADAL" clId="{E1E7D588-6A3C-403B-AF51-0C01692AD58D}" dt="2022-08-19T10:48:26.514" v="1444"/>
        <pc:sldMkLst>
          <pc:docMk/>
          <pc:sldMk cId="3499253327" sldId="271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499253327" sldId="271"/>
            <ac:spMk id="2" creationId="{5F75E756-F170-18B3-1EE0-0C4C83A403A6}"/>
          </ac:spMkLst>
        </pc:spChg>
        <pc:spChg chg="mod">
          <ac:chgData name="David Mangold" userId="1e8bcce9-29c6-489c-b114-2b074adae0cd" providerId="ADAL" clId="{E1E7D588-6A3C-403B-AF51-0C01692AD58D}" dt="2022-08-19T10:37:59.931" v="1145" actId="1076"/>
          <ac:spMkLst>
            <pc:docMk/>
            <pc:sldMk cId="3499253327" sldId="271"/>
            <ac:spMk id="3" creationId="{13EC690F-C1EF-54C7-037A-75AA2FFFC66C}"/>
          </ac:spMkLst>
        </pc:spChg>
      </pc:sldChg>
      <pc:sldChg chg="addSp delSp modSp new mod modAnim">
        <pc:chgData name="David Mangold" userId="1e8bcce9-29c6-489c-b114-2b074adae0cd" providerId="ADAL" clId="{E1E7D588-6A3C-403B-AF51-0C01692AD58D}" dt="2022-08-19T10:59:05.934" v="1536" actId="2085"/>
        <pc:sldMkLst>
          <pc:docMk/>
          <pc:sldMk cId="336163465" sldId="272"/>
        </pc:sldMkLst>
        <pc:spChg chg="mod">
          <ac:chgData name="David Mangold" userId="1e8bcce9-29c6-489c-b114-2b074adae0cd" providerId="ADAL" clId="{E1E7D588-6A3C-403B-AF51-0C01692AD58D}" dt="2022-08-19T10:54:30.758" v="1502"/>
          <ac:spMkLst>
            <pc:docMk/>
            <pc:sldMk cId="336163465" sldId="272"/>
            <ac:spMk id="2" creationId="{C4DD5B16-789F-85D9-963C-2B5EE148D01E}"/>
          </ac:spMkLst>
        </pc:spChg>
        <pc:spChg chg="add del mod">
          <ac:chgData name="David Mangold" userId="1e8bcce9-29c6-489c-b114-2b074adae0cd" providerId="ADAL" clId="{E1E7D588-6A3C-403B-AF51-0C01692AD58D}" dt="2022-08-19T10:54:30.758" v="1502"/>
          <ac:spMkLst>
            <pc:docMk/>
            <pc:sldMk cId="336163465" sldId="272"/>
            <ac:spMk id="3" creationId="{218A24D5-9712-D35C-29FD-037A89E785AD}"/>
          </ac:spMkLst>
        </pc:spChg>
        <pc:spChg chg="add del mod">
          <ac:chgData name="David Mangold" userId="1e8bcce9-29c6-489c-b114-2b074adae0cd" providerId="ADAL" clId="{E1E7D588-6A3C-403B-AF51-0C01692AD58D}" dt="2022-08-19T10:41:01.501" v="1150" actId="478"/>
          <ac:spMkLst>
            <pc:docMk/>
            <pc:sldMk cId="336163465" sldId="272"/>
            <ac:spMk id="3" creationId="{BAA7DE99-2DB3-06F4-5CF1-B5BC7B9BD73D}"/>
          </ac:spMkLst>
        </pc:spChg>
        <pc:spChg chg="add mod">
          <ac:chgData name="David Mangold" userId="1e8bcce9-29c6-489c-b114-2b074adae0cd" providerId="ADAL" clId="{E1E7D588-6A3C-403B-AF51-0C01692AD58D}" dt="2022-08-19T10:41:15.206" v="1151" actId="1076"/>
          <ac:spMkLst>
            <pc:docMk/>
            <pc:sldMk cId="336163465" sldId="272"/>
            <ac:spMk id="4" creationId="{9857084D-03E2-80D5-8724-40B9BA62CDC3}"/>
          </ac:spMkLst>
        </pc:spChg>
        <pc:spChg chg="add mod">
          <ac:chgData name="David Mangold" userId="1e8bcce9-29c6-489c-b114-2b074adae0cd" providerId="ADAL" clId="{E1E7D588-6A3C-403B-AF51-0C01692AD58D}" dt="2022-08-19T10:41:15.206" v="1151" actId="1076"/>
          <ac:spMkLst>
            <pc:docMk/>
            <pc:sldMk cId="336163465" sldId="272"/>
            <ac:spMk id="5" creationId="{EBFF5C0C-7778-8874-FAC3-F61EB401A7EA}"/>
          </ac:spMkLst>
        </pc:spChg>
        <pc:spChg chg="add mod">
          <ac:chgData name="David Mangold" userId="1e8bcce9-29c6-489c-b114-2b074adae0cd" providerId="ADAL" clId="{E1E7D588-6A3C-403B-AF51-0C01692AD58D}" dt="2022-08-19T10:41:15.206" v="1151" actId="1076"/>
          <ac:spMkLst>
            <pc:docMk/>
            <pc:sldMk cId="336163465" sldId="272"/>
            <ac:spMk id="6" creationId="{932A4E74-2630-6965-93DF-CA7CEBD5DBFA}"/>
          </ac:spMkLst>
        </pc:spChg>
        <pc:spChg chg="add mod">
          <ac:chgData name="David Mangold" userId="1e8bcce9-29c6-489c-b114-2b074adae0cd" providerId="ADAL" clId="{E1E7D588-6A3C-403B-AF51-0C01692AD58D}" dt="2022-08-19T10:41:15.206" v="1151" actId="1076"/>
          <ac:spMkLst>
            <pc:docMk/>
            <pc:sldMk cId="336163465" sldId="272"/>
            <ac:spMk id="7" creationId="{C13C1C59-556C-CC17-B7EB-68387260CA3D}"/>
          </ac:spMkLst>
        </pc:spChg>
        <pc:picChg chg="add mod">
          <ac:chgData name="David Mangold" userId="1e8bcce9-29c6-489c-b114-2b074adae0cd" providerId="ADAL" clId="{E1E7D588-6A3C-403B-AF51-0C01692AD58D}" dt="2022-08-19T10:58:31.217" v="1531" actId="207"/>
          <ac:picMkLst>
            <pc:docMk/>
            <pc:sldMk cId="336163465" sldId="272"/>
            <ac:picMk id="8" creationId="{A6F22862-5D9F-B719-0BBE-A28FFBA6EEE8}"/>
          </ac:picMkLst>
        </pc:picChg>
        <pc:picChg chg="add mod">
          <ac:chgData name="David Mangold" userId="1e8bcce9-29c6-489c-b114-2b074adae0cd" providerId="ADAL" clId="{E1E7D588-6A3C-403B-AF51-0C01692AD58D}" dt="2022-08-19T10:59:05.934" v="1536" actId="2085"/>
          <ac:picMkLst>
            <pc:docMk/>
            <pc:sldMk cId="336163465" sldId="272"/>
            <ac:picMk id="9" creationId="{3A09277E-95FC-BFED-82B6-B8C4070B47BC}"/>
          </ac:picMkLst>
        </pc:picChg>
        <pc:picChg chg="add mod">
          <ac:chgData name="David Mangold" userId="1e8bcce9-29c6-489c-b114-2b074adae0cd" providerId="ADAL" clId="{E1E7D588-6A3C-403B-AF51-0C01692AD58D}" dt="2022-08-19T10:41:42.658" v="1153" actId="1366"/>
          <ac:picMkLst>
            <pc:docMk/>
            <pc:sldMk cId="336163465" sldId="272"/>
            <ac:picMk id="10" creationId="{E517A378-AB6B-2CF0-84E1-F5D93A74F872}"/>
          </ac:picMkLst>
        </pc:picChg>
        <pc:picChg chg="add mod">
          <ac:chgData name="David Mangold" userId="1e8bcce9-29c6-489c-b114-2b074adae0cd" providerId="ADAL" clId="{E1E7D588-6A3C-403B-AF51-0C01692AD58D}" dt="2022-08-19T10:58:33.922" v="1532" actId="207"/>
          <ac:picMkLst>
            <pc:docMk/>
            <pc:sldMk cId="336163465" sldId="272"/>
            <ac:picMk id="11" creationId="{29335F86-C0AB-AAC3-8256-722AE37DDFBD}"/>
          </ac:picMkLst>
        </pc:picChg>
      </pc:sldChg>
      <pc:sldChg chg="addSp modSp new mod">
        <pc:chgData name="David Mangold" userId="1e8bcce9-29c6-489c-b114-2b074adae0cd" providerId="ADAL" clId="{E1E7D588-6A3C-403B-AF51-0C01692AD58D}" dt="2022-08-19T10:59:16.704" v="1537" actId="12"/>
        <pc:sldMkLst>
          <pc:docMk/>
          <pc:sldMk cId="3572953585" sldId="273"/>
        </pc:sldMkLst>
        <pc:spChg chg="mod">
          <ac:chgData name="David Mangold" userId="1e8bcce9-29c6-489c-b114-2b074adae0cd" providerId="ADAL" clId="{E1E7D588-6A3C-403B-AF51-0C01692AD58D}" dt="2022-08-19T10:48:26.514" v="1444"/>
          <ac:spMkLst>
            <pc:docMk/>
            <pc:sldMk cId="3572953585" sldId="273"/>
            <ac:spMk id="2" creationId="{D568A49B-ACBF-C18F-8428-4B57BA2A3C7A}"/>
          </ac:spMkLst>
        </pc:spChg>
        <pc:spChg chg="add mod">
          <ac:chgData name="David Mangold" userId="1e8bcce9-29c6-489c-b114-2b074adae0cd" providerId="ADAL" clId="{E1E7D588-6A3C-403B-AF51-0C01692AD58D}" dt="2022-08-19T10:44:37.704" v="1248" actId="20577"/>
          <ac:spMkLst>
            <pc:docMk/>
            <pc:sldMk cId="3572953585" sldId="273"/>
            <ac:spMk id="3" creationId="{3E7C3C38-FB7A-463B-2608-CD9CD24761EF}"/>
          </ac:spMkLst>
        </pc:spChg>
        <pc:spChg chg="add mod">
          <ac:chgData name="David Mangold" userId="1e8bcce9-29c6-489c-b114-2b074adae0cd" providerId="ADAL" clId="{E1E7D588-6A3C-403B-AF51-0C01692AD58D}" dt="2022-08-19T10:59:16.704" v="1537" actId="12"/>
          <ac:spMkLst>
            <pc:docMk/>
            <pc:sldMk cId="3572953585" sldId="273"/>
            <ac:spMk id="4" creationId="{146BF05D-6F45-4F0F-D99A-C6B9CBA645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616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289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252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4680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227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3918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6589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359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388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649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21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61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36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32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227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6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918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39AD69-3438-4B48-BD02-F038CCA4DF14}" type="datetimeFigureOut">
              <a:rPr lang="de-CH" smtClean="0"/>
              <a:t>19.08.2022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E3F57-D1BB-455E-AAD0-7E4AED888F1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9258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minecraft-zh.gamepedia.com/File:GitHub_Logo.svg" TargetMode="External"/><Relationship Id="rId7" Type="http://schemas.openxmlformats.org/officeDocument/2006/relationships/hyperlink" Target="https://coderdojo-nijmegen.nl/instructies/web-developmen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https://fr.wikipedia.org/wiki/Microsoft_Team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B3629-7ACA-50DC-C0E5-75E5A9D42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/>
              <a:t>Partnerarbeit</a:t>
            </a:r>
            <a:br>
              <a:rPr lang="de-DE"/>
            </a:br>
            <a:r>
              <a:rPr lang="de-DE"/>
              <a:t>Skiservices Anmeldung</a:t>
            </a:r>
            <a:br>
              <a:rPr lang="de-DE"/>
            </a:br>
            <a:br>
              <a:rPr lang="de-DE"/>
            </a:br>
            <a:endParaRPr lang="de-CH" sz="20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945CF24-6087-2CF8-791A-8129B7D1B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5784" y="4123724"/>
            <a:ext cx="9144000" cy="1307313"/>
          </a:xfrm>
        </p:spPr>
        <p:txBody>
          <a:bodyPr/>
          <a:lstStyle/>
          <a:p>
            <a:pPr algn="ctr"/>
            <a:r>
              <a:rPr lang="de-DE" sz="2400"/>
              <a:t>Partnerteam 3</a:t>
            </a:r>
          </a:p>
          <a:p>
            <a:pPr algn="ctr"/>
            <a:r>
              <a:rPr lang="de-DE"/>
              <a:t>David, Simon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63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971A8-1A13-B89A-CE61-B6500EB1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Elemente und Bilder nach CSS</a:t>
            </a:r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DFA8CB-386C-53CF-18B3-C7E78343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3935"/>
            <a:ext cx="7528355" cy="3294445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4D18CF-63CA-9925-B116-DA33E6F54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75" y="1690688"/>
            <a:ext cx="186706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85411-7298-6776-1CAF-6B4F4A68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JS für die Überprüfung der Daten</a:t>
            </a:r>
            <a:br>
              <a:rPr lang="de-DE"/>
            </a:b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5D4DAE-8A10-3981-8654-413588BD1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1970208"/>
            <a:ext cx="5978236" cy="4136783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6E475E-0B7C-663D-DDEC-AA0128909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88" y="1970208"/>
            <a:ext cx="2694353" cy="41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E60D1-451E-E252-323C-D23F5077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JS für das weiterleiten der Inputs</a:t>
            </a:r>
            <a:br>
              <a:rPr lang="de-DE"/>
            </a:b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CB807A-B674-6981-2B1F-035A7B8A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7" y="1690688"/>
            <a:ext cx="5540220" cy="465622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9BE30A-4B1E-8AD5-91DA-7C9C072C2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443" y="1690688"/>
            <a:ext cx="2939534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AE47C-1CC9-F2AF-E3B7-F966F84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JS für die Übermittlung an den REST-Server</a:t>
            </a:r>
            <a:br>
              <a:rPr lang="de-DE"/>
            </a:br>
            <a:endParaRPr lang="de-CH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1814E5-3628-CF97-E938-B03B7BE8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73" y="1289565"/>
            <a:ext cx="2996381" cy="5441191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14E6B0D-0A8E-2573-99E1-B38174B9A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1864"/>
            <a:ext cx="5951736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5FD26-2FDE-4DC6-84EB-FADE739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Live Demo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8EFF7B-57F1-CCA8-2C1A-45A03FD79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79" y="2037385"/>
            <a:ext cx="3804615" cy="3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2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5E756-F170-18B3-1EE0-0C4C83A40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Probleme (Error) / Lösung </a:t>
            </a:r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EC690F-C1EF-54C7-037A-75AA2FFFC66C}"/>
              </a:ext>
            </a:extLst>
          </p:cNvPr>
          <p:cNvSpPr txBox="1"/>
          <p:nvPr/>
        </p:nvSpPr>
        <p:spPr>
          <a:xfrm>
            <a:off x="2582934" y="2451298"/>
            <a:ext cx="59288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Fehlermeldung nur mit Pattern</a:t>
            </a:r>
          </a:p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Body unter der </a:t>
            </a:r>
            <a:r>
              <a:rPr lang="de-CH" err="1">
                <a:latin typeface="Arial" panose="020B0604020202020204" pitchFamily="34" charset="0"/>
                <a:cs typeface="Arial" panose="020B0604020202020204" pitchFamily="34" charset="0"/>
              </a:rPr>
              <a:t>Navbar</a:t>
            </a:r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 Weiterleitung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 Error Catch</a:t>
            </a:r>
          </a:p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Weiterleitung der Parameter</a:t>
            </a:r>
          </a:p>
          <a:p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49925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D5B16-789F-85D9-963C-2B5EE148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Fazit</a:t>
            </a:r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57084D-03E2-80D5-8724-40B9BA62CDC3}"/>
              </a:ext>
            </a:extLst>
          </p:cNvPr>
          <p:cNvSpPr txBox="1"/>
          <p:nvPr/>
        </p:nvSpPr>
        <p:spPr>
          <a:xfrm>
            <a:off x="5259280" y="1883575"/>
            <a:ext cx="796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Zeil erreicht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FF5C0C-7778-8874-FAC3-F61EB401A7EA}"/>
              </a:ext>
            </a:extLst>
          </p:cNvPr>
          <p:cNvSpPr txBox="1"/>
          <p:nvPr/>
        </p:nvSpPr>
        <p:spPr>
          <a:xfrm>
            <a:off x="5259280" y="305416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Einige Nerven gekostet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2A4E74-2630-6965-93DF-CA7CEBD5DBFA}"/>
              </a:ext>
            </a:extLst>
          </p:cNvPr>
          <p:cNvSpPr txBox="1"/>
          <p:nvPr/>
        </p:nvSpPr>
        <p:spPr>
          <a:xfrm>
            <a:off x="5260760" y="42247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Zeitintensiv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3C1C59-556C-CC17-B7EB-68387260CA3D}"/>
              </a:ext>
            </a:extLst>
          </p:cNvPr>
          <p:cNvSpPr txBox="1"/>
          <p:nvPr/>
        </p:nvSpPr>
        <p:spPr>
          <a:xfrm>
            <a:off x="5259280" y="53953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Viel gelernt</a:t>
            </a: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A6F22862-5D9F-B719-0BBE-A28FFBA6E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9505" y="1583005"/>
            <a:ext cx="91440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9277E-95FC-BFED-82B6-B8C4070B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12" y="2606615"/>
            <a:ext cx="1023585" cy="1023585"/>
          </a:xfrm>
          <a:prstGeom prst="rect">
            <a:avLst/>
          </a:prstGeom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17A378-AB6B-2CF0-84E1-F5D93A74F872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59" y="4036989"/>
            <a:ext cx="751489" cy="751489"/>
          </a:xfrm>
          <a:prstGeom prst="rect">
            <a:avLst/>
          </a:prstGeom>
        </p:spPr>
      </p:pic>
      <p:pic>
        <p:nvPicPr>
          <p:cNvPr id="11" name="Grafik 10" descr="Diplomrolle Silhouette">
            <a:extLst>
              <a:ext uri="{FF2B5EF4-FFF2-40B4-BE49-F238E27FC236}">
                <a16:creationId xmlns:a16="http://schemas.microsoft.com/office/drawing/2014/main" id="{29335F86-C0AB-AAC3-8256-722AE37DD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9505" y="51228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8A49B-ACBF-C18F-8428-4B57BA2A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Schlusswort </a:t>
            </a:r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E7C3C38-FB7A-463B-2608-CD9CD24761EF}"/>
              </a:ext>
            </a:extLst>
          </p:cNvPr>
          <p:cNvSpPr txBox="1"/>
          <p:nvPr/>
        </p:nvSpPr>
        <p:spPr>
          <a:xfrm>
            <a:off x="1394397" y="2044284"/>
            <a:ext cx="559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Wie wird es weiter gehen</a:t>
            </a:r>
            <a:r>
              <a:rPr lang="de-DE" sz="1800" b="1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</a:p>
          <a:p>
            <a:endParaRPr lang="de-CH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46BF05D-6F45-4F0F-D99A-C6B9CBA64505}"/>
              </a:ext>
            </a:extLst>
          </p:cNvPr>
          <p:cNvSpPr txBox="1"/>
          <p:nvPr/>
        </p:nvSpPr>
        <p:spPr>
          <a:xfrm>
            <a:off x="3220720" y="3027680"/>
            <a:ext cx="530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Webseite Vervollständigen.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Bestehende Probleme lösen.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Webseite deployen.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Alle Spiele deinstallieren ;)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5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4FBB1-6921-6053-6ED2-0AACD3C1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</a:t>
            </a:r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CD23C9-7939-3CDB-CDB5-E12C3979970D}"/>
              </a:ext>
            </a:extLst>
          </p:cNvPr>
          <p:cNvSpPr txBox="1"/>
          <p:nvPr/>
        </p:nvSpPr>
        <p:spPr>
          <a:xfrm>
            <a:off x="3322320" y="1645921"/>
            <a:ext cx="59334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Vorgehen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Verwendete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Proof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Designe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JS Logik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Live Demo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Fazit / Schlusswort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endParaRPr lang="de-DE"/>
          </a:p>
          <a:p>
            <a:endParaRPr lang="de-DE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49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76B2B-FDAC-F40B-EFC5-C4B1F7B9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Vorgehen</a:t>
            </a:r>
            <a:endParaRPr lang="de-CH"/>
          </a:p>
        </p:txBody>
      </p:sp>
      <p:pic>
        <p:nvPicPr>
          <p:cNvPr id="4" name="Grafik 3" descr="Gute Idee Silhouette">
            <a:extLst>
              <a:ext uri="{FF2B5EF4-FFF2-40B4-BE49-F238E27FC236}">
                <a16:creationId xmlns:a16="http://schemas.microsoft.com/office/drawing/2014/main" id="{2925BF2A-F675-FB23-4DAA-D1DCF8D7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852" y="2932060"/>
            <a:ext cx="1153052" cy="11530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FC02E73-D5D4-0370-EE01-945E3B932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91" y="2878602"/>
            <a:ext cx="1153052" cy="11530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749D008-2507-B379-6628-3199B0F5F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30" y="3051390"/>
            <a:ext cx="990294" cy="99029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7ABD979-A745-B208-7DCF-6620CEA1181B}"/>
              </a:ext>
            </a:extLst>
          </p:cNvPr>
          <p:cNvSpPr txBox="1"/>
          <p:nvPr/>
        </p:nvSpPr>
        <p:spPr>
          <a:xfrm>
            <a:off x="3193797" y="4202540"/>
            <a:ext cx="128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Concept </a:t>
            </a:r>
            <a:endParaRPr lang="de-CH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0EEA0E-BEAF-3484-FAD7-2AE832233714}"/>
              </a:ext>
            </a:extLst>
          </p:cNvPr>
          <p:cNvSpPr txBox="1"/>
          <p:nvPr/>
        </p:nvSpPr>
        <p:spPr>
          <a:xfrm>
            <a:off x="1328481" y="4171932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Ideen</a:t>
            </a:r>
            <a:endParaRPr lang="de-CH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E7D5F5-1A62-10E1-D19B-8A288226D664}"/>
              </a:ext>
            </a:extLst>
          </p:cNvPr>
          <p:cNvSpPr txBox="1"/>
          <p:nvPr/>
        </p:nvSpPr>
        <p:spPr>
          <a:xfrm>
            <a:off x="5348310" y="4202540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Realisieren </a:t>
            </a:r>
            <a:endParaRPr lang="de-CH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FB7E33B-96E3-3F16-8114-FE61777CA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90" y="2888118"/>
            <a:ext cx="1153052" cy="11530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445BDAF-2F4D-25A9-8415-F1DB185A9620}"/>
              </a:ext>
            </a:extLst>
          </p:cNvPr>
          <p:cNvSpPr txBox="1"/>
          <p:nvPr/>
        </p:nvSpPr>
        <p:spPr>
          <a:xfrm>
            <a:off x="7773690" y="4202540"/>
            <a:ext cx="940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Logik </a:t>
            </a:r>
            <a:endParaRPr lang="de-CH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D796E2-0BBC-FE1E-D166-D8456BE38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52" y="3018678"/>
            <a:ext cx="1012976" cy="101297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A30CA91-649C-0232-FDA5-1E652E42E35F}"/>
              </a:ext>
            </a:extLst>
          </p:cNvPr>
          <p:cNvSpPr txBox="1"/>
          <p:nvPr/>
        </p:nvSpPr>
        <p:spPr>
          <a:xfrm>
            <a:off x="9809852" y="4202540"/>
            <a:ext cx="940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Testen 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59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D6963F8-E37D-B6B7-8890-1A100691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2616" y="2122757"/>
            <a:ext cx="1221543" cy="12215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FD84E4-8AE8-7336-FD2E-053780599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59047" y="2196018"/>
            <a:ext cx="1155939" cy="1075023"/>
          </a:xfrm>
          <a:prstGeom prst="rect">
            <a:avLst/>
          </a:prstGeom>
        </p:spPr>
      </p:pic>
      <p:pic>
        <p:nvPicPr>
          <p:cNvPr id="10" name="Grafik 9" descr="Ein Bild, das Text, ClipArt, Erste Hilfe-Kasten enthält.&#10;&#10;Automatisch generierte Beschreibung">
            <a:extLst>
              <a:ext uri="{FF2B5EF4-FFF2-40B4-BE49-F238E27FC236}">
                <a16:creationId xmlns:a16="http://schemas.microsoft.com/office/drawing/2014/main" id="{DD4F569E-AC0F-2EB9-D047-5A34ED8AE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54212" y="3351240"/>
            <a:ext cx="1712376" cy="770569"/>
          </a:xfrm>
          <a:prstGeom prst="rect">
            <a:avLst/>
          </a:prstGeom>
        </p:spPr>
      </p:pic>
      <p:pic>
        <p:nvPicPr>
          <p:cNvPr id="1026" name="Picture 2" descr="File, type, vscode Icon in vscode">
            <a:extLst>
              <a:ext uri="{FF2B5EF4-FFF2-40B4-BE49-F238E27FC236}">
                <a16:creationId xmlns:a16="http://schemas.microsoft.com/office/drawing/2014/main" id="{B4E37899-FCED-2489-C677-62AED346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89" y="2122757"/>
            <a:ext cx="1317222" cy="12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el 17">
            <a:extLst>
              <a:ext uri="{FF2B5EF4-FFF2-40B4-BE49-F238E27FC236}">
                <a16:creationId xmlns:a16="http://schemas.microsoft.com/office/drawing/2014/main" id="{C8E14476-1A5D-37BC-15B2-BD8BAE3A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Tools</a:t>
            </a:r>
            <a:endParaRPr lang="de-CH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76E915-4E28-98A5-12FE-F2CFDCB2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641" y="2196018"/>
            <a:ext cx="1349049" cy="107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8AFD10E-C54A-789A-EDE0-E1682EDC8664}"/>
              </a:ext>
            </a:extLst>
          </p:cNvPr>
          <p:cNvSpPr txBox="1"/>
          <p:nvPr/>
        </p:nvSpPr>
        <p:spPr>
          <a:xfrm>
            <a:off x="1563228" y="5269432"/>
            <a:ext cx="194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Kommunikation</a:t>
            </a:r>
            <a:endParaRPr lang="de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345FBB-A158-5513-C160-FEEC77AFE765}"/>
              </a:ext>
            </a:extLst>
          </p:cNvPr>
          <p:cNvSpPr txBox="1"/>
          <p:nvPr/>
        </p:nvSpPr>
        <p:spPr>
          <a:xfrm>
            <a:off x="3625947" y="5269432"/>
            <a:ext cx="221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i="0">
                <a:effectLst/>
                <a:latin typeface="arial" panose="020B0604020202020204" pitchFamily="34" charset="0"/>
              </a:rPr>
              <a:t>Versionsverwaltung </a:t>
            </a:r>
            <a:endParaRPr lang="de-CH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C32671E-0F5A-C2D0-4A8B-F249CCF19154}"/>
              </a:ext>
            </a:extLst>
          </p:cNvPr>
          <p:cNvSpPr txBox="1"/>
          <p:nvPr/>
        </p:nvSpPr>
        <p:spPr>
          <a:xfrm>
            <a:off x="6266345" y="5269432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i="0">
                <a:effectLst/>
                <a:latin typeface="arial" panose="020B0604020202020204" pitchFamily="34" charset="0"/>
              </a:rPr>
              <a:t>Quelltext-Editor</a:t>
            </a:r>
            <a:endParaRPr lang="de-CH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DD15626-E6F0-88ED-ABA2-DD75FF11B221}"/>
              </a:ext>
            </a:extLst>
          </p:cNvPr>
          <p:cNvSpPr txBox="1"/>
          <p:nvPr/>
        </p:nvSpPr>
        <p:spPr>
          <a:xfrm>
            <a:off x="8676641" y="5269432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i="0">
                <a:effectLst/>
                <a:latin typeface="arial" panose="020B0604020202020204" pitchFamily="34" charset="0"/>
              </a:rPr>
              <a:t>Framework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747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EC0C5-5FD9-A8F8-90D5-8DD46D45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Proof </a:t>
            </a:r>
            <a:r>
              <a:rPr lang="de-DE" err="1"/>
              <a:t>of</a:t>
            </a:r>
            <a:r>
              <a:rPr lang="de-DE"/>
              <a:t> Concept Verbindung</a:t>
            </a:r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0FAF9B-C8E4-EAF6-6DA5-51B4B76C2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5201" r="13212"/>
          <a:stretch/>
        </p:blipFill>
        <p:spPr>
          <a:xfrm>
            <a:off x="2682240" y="1690688"/>
            <a:ext cx="6644640" cy="45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E2BC08-5EE7-B5CA-F11A-52B25C6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Proof </a:t>
            </a:r>
            <a:r>
              <a:rPr lang="de-DE" err="1"/>
              <a:t>of</a:t>
            </a:r>
            <a:r>
              <a:rPr lang="de-DE"/>
              <a:t> Concept Grundgerüst  </a:t>
            </a:r>
            <a:endParaRPr lang="de-CH"/>
          </a:p>
        </p:txBody>
      </p:sp>
      <p:pic>
        <p:nvPicPr>
          <p:cNvPr id="6" name="Grafik 5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4C83FB1B-FB31-41A2-9D90-5197D05FE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1800" y="1951233"/>
            <a:ext cx="2736000" cy="3648000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9AB81A-035F-0186-AD1A-7C77CEE30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" y="2749233"/>
            <a:ext cx="2736000" cy="2052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90B19C-9AF0-8CD0-0B63-564EAB638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80" y="2749233"/>
            <a:ext cx="2736000" cy="2052000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7EC52D53-3879-2AA5-6A9B-69E9DC46C5C1}"/>
              </a:ext>
            </a:extLst>
          </p:cNvPr>
          <p:cNvSpPr/>
          <p:nvPr/>
        </p:nvSpPr>
        <p:spPr>
          <a:xfrm>
            <a:off x="3230880" y="3647440"/>
            <a:ext cx="731520" cy="3454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1544220-A95B-927E-19F5-E6AC044CF1ED}"/>
              </a:ext>
            </a:extLst>
          </p:cNvPr>
          <p:cNvSpPr/>
          <p:nvPr/>
        </p:nvSpPr>
        <p:spPr>
          <a:xfrm>
            <a:off x="6870560" y="3627120"/>
            <a:ext cx="731520" cy="3454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69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60FED-0229-5976-E119-AF71933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Designe auswählen</a:t>
            </a:r>
            <a:br>
              <a:rPr lang="de-DE"/>
            </a:br>
            <a:endParaRPr lang="de-CH"/>
          </a:p>
        </p:txBody>
      </p:sp>
      <p:pic>
        <p:nvPicPr>
          <p:cNvPr id="3" name="Grafik 2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8E3943E3-BBDB-1CA6-5AB5-F5B413F06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7345" y="1303800"/>
            <a:ext cx="4058070" cy="54107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82313E-64F7-7381-BCB8-4F02D570B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07" y="2898504"/>
            <a:ext cx="1882303" cy="313971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29BA53-6B86-205D-480D-8C8D6F04B582}"/>
              </a:ext>
            </a:extLst>
          </p:cNvPr>
          <p:cNvSpPr txBox="1"/>
          <p:nvPr/>
        </p:nvSpPr>
        <p:spPr>
          <a:xfrm>
            <a:off x="7796981" y="2474040"/>
            <a:ext cx="308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/>
              <a:t>Mögliche Farb-Kombinationen: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D08E4E9-B795-2B15-9921-48E2754DA4C3}"/>
              </a:ext>
            </a:extLst>
          </p:cNvPr>
          <p:cNvSpPr/>
          <p:nvPr/>
        </p:nvSpPr>
        <p:spPr>
          <a:xfrm>
            <a:off x="7617078" y="2821028"/>
            <a:ext cx="2397760" cy="7833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52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B514E-D666-E2E0-4BBB-7A585461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Landing Page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27AB06-7E3E-2622-B94E-AEF4B91D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325"/>
            <a:ext cx="10417545" cy="50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E4940-A1C2-6E5D-42AF-558E9671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Elemente und Bilder vorher</a:t>
            </a:r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33E9BE-5A0E-DD93-A5EF-2084BD0D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4" y="1439771"/>
            <a:ext cx="10323871" cy="49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9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Partnerarbeit Skiservices Anmeldung  </vt:lpstr>
      <vt:lpstr>Inhalt</vt:lpstr>
      <vt:lpstr>Vorgehen</vt:lpstr>
      <vt:lpstr>Tools</vt:lpstr>
      <vt:lpstr>Proof of Concept Verbindung</vt:lpstr>
      <vt:lpstr>Proof of Concept Grundgerüst  </vt:lpstr>
      <vt:lpstr>Designe auswählen </vt:lpstr>
      <vt:lpstr>Landing Page</vt:lpstr>
      <vt:lpstr>Elemente und Bilder vorher</vt:lpstr>
      <vt:lpstr>Elemente und Bilder nach CSS</vt:lpstr>
      <vt:lpstr>JS für die Überprüfung der Daten </vt:lpstr>
      <vt:lpstr>JS für das weiterleiten der Inputs </vt:lpstr>
      <vt:lpstr>JS für die Übermittlung an den REST-Server </vt:lpstr>
      <vt:lpstr>Live Demo</vt:lpstr>
      <vt:lpstr>Probleme (Error) / Lösung </vt:lpstr>
      <vt:lpstr>Fazit</vt:lpstr>
      <vt:lpstr>Schlusswort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 Mangold</dc:creator>
  <cp:revision>1</cp:revision>
  <dcterms:created xsi:type="dcterms:W3CDTF">2022-08-19T08:37:50Z</dcterms:created>
  <dcterms:modified xsi:type="dcterms:W3CDTF">2022-08-19T10:59:23Z</dcterms:modified>
</cp:coreProperties>
</file>